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670" r:id="rId4"/>
  </p:sldMasterIdLst>
  <p:notesMasterIdLst>
    <p:notesMasterId r:id="rId14"/>
  </p:notesMasterIdLst>
  <p:sldIdLst>
    <p:sldId id="256" r:id="rId5"/>
    <p:sldId id="257" r:id="rId6"/>
    <p:sldId id="258" r:id="rId7"/>
    <p:sldId id="707" r:id="rId8"/>
    <p:sldId id="267" r:id="rId9"/>
    <p:sldId id="708" r:id="rId10"/>
    <p:sldId id="262" r:id="rId11"/>
    <p:sldId id="709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chlin, Julie" initials="WJ" lastIdx="15" clrIdx="0">
    <p:extLst>
      <p:ext uri="{19B8F6BF-5375-455C-9EA6-DF929625EA0E}">
        <p15:presenceInfo xmlns:p15="http://schemas.microsoft.com/office/powerpoint/2012/main" userId="S-1-5-21-1466045628-881665582-335421608-43676" providerId="AD"/>
      </p:ext>
    </p:extLst>
  </p:cmAuthor>
  <p:cmAuthor id="2" name="Price, Jeff" initials="PJ" lastIdx="1" clrIdx="1">
    <p:extLst>
      <p:ext uri="{19B8F6BF-5375-455C-9EA6-DF929625EA0E}">
        <p15:presenceInfo xmlns:p15="http://schemas.microsoft.com/office/powerpoint/2012/main" userId="S-1-5-21-1466045628-881665582-335421608-60966" providerId="AD"/>
      </p:ext>
    </p:extLst>
  </p:cmAuthor>
  <p:cmAuthor id="3" name="Honcoop, Marlee" initials="HM" lastIdx="4" clrIdx="2">
    <p:extLst>
      <p:ext uri="{19B8F6BF-5375-455C-9EA6-DF929625EA0E}">
        <p15:presenceInfo xmlns:p15="http://schemas.microsoft.com/office/powerpoint/2012/main" userId="S-1-5-21-1466045628-881665582-335421608-555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D600"/>
    <a:srgbClr val="0171BB"/>
    <a:srgbClr val="D9D9D9"/>
    <a:srgbClr val="69B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8" autoAdjust="0"/>
    <p:restoredTop sz="77591" autoAdjust="0"/>
  </p:normalViewPr>
  <p:slideViewPr>
    <p:cSldViewPr snapToGrid="0">
      <p:cViewPr varScale="1">
        <p:scale>
          <a:sx n="50" d="100"/>
          <a:sy n="50" d="100"/>
        </p:scale>
        <p:origin x="124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4" Type="http://schemas.openxmlformats.org/officeDocument/2006/relationships/image" Target="../media/image35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4" Type="http://schemas.openxmlformats.org/officeDocument/2006/relationships/image" Target="../media/image3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>
      <a:schemeClr val="accent2"/>
      <a:schemeClr val="accent3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>
      <a:schemeClr val="accent2"/>
      <a:schemeClr val="accent3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E234BA-66CE-4351-B3CF-AB4767DC9E0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7A3CBC4-633D-428F-AFBA-7B5A45253341}">
      <dgm:prSet/>
      <dgm:spPr/>
      <dgm:t>
        <a:bodyPr/>
        <a:lstStyle/>
        <a:p>
          <a:r>
            <a:rPr lang="en-CA" dirty="0"/>
            <a:t>	Create vision </a:t>
          </a:r>
          <a:endParaRPr lang="en-US" dirty="0"/>
        </a:p>
      </dgm:t>
    </dgm:pt>
    <dgm:pt modelId="{1E2E799E-0D37-4607-ADDF-67D09E207E55}" type="parTrans" cxnId="{D3E9DC4F-7135-411A-9FFB-D772E4DCACC7}">
      <dgm:prSet/>
      <dgm:spPr/>
      <dgm:t>
        <a:bodyPr/>
        <a:lstStyle/>
        <a:p>
          <a:endParaRPr lang="en-US"/>
        </a:p>
      </dgm:t>
    </dgm:pt>
    <dgm:pt modelId="{0D1DF9FC-3C5B-4E02-B07D-6227DFB896E5}" type="sibTrans" cxnId="{D3E9DC4F-7135-411A-9FFB-D772E4DCACC7}">
      <dgm:prSet/>
      <dgm:spPr/>
      <dgm:t>
        <a:bodyPr/>
        <a:lstStyle/>
        <a:p>
          <a:endParaRPr lang="en-US"/>
        </a:p>
      </dgm:t>
    </dgm:pt>
    <dgm:pt modelId="{E697E5FB-AB81-4E3A-ABBB-5DA54C5B63DB}">
      <dgm:prSet/>
      <dgm:spPr/>
      <dgm:t>
        <a:bodyPr/>
        <a:lstStyle/>
        <a:p>
          <a:r>
            <a:rPr lang="en-CA" dirty="0"/>
            <a:t>	Build relationships</a:t>
          </a:r>
          <a:endParaRPr lang="en-US" dirty="0"/>
        </a:p>
      </dgm:t>
    </dgm:pt>
    <dgm:pt modelId="{479774A0-4762-4E65-9351-72B62488F688}" type="parTrans" cxnId="{64F6B332-6ED0-44DF-AFEC-63E884D6727D}">
      <dgm:prSet/>
      <dgm:spPr/>
      <dgm:t>
        <a:bodyPr/>
        <a:lstStyle/>
        <a:p>
          <a:endParaRPr lang="en-US"/>
        </a:p>
      </dgm:t>
    </dgm:pt>
    <dgm:pt modelId="{024A66C7-3D24-41EA-9E90-D6598DEEB9DF}" type="sibTrans" cxnId="{64F6B332-6ED0-44DF-AFEC-63E884D6727D}">
      <dgm:prSet/>
      <dgm:spPr/>
      <dgm:t>
        <a:bodyPr/>
        <a:lstStyle/>
        <a:p>
          <a:endParaRPr lang="en-US"/>
        </a:p>
      </dgm:t>
    </dgm:pt>
    <dgm:pt modelId="{C28D26E7-9105-4DCA-AD65-8062D7A9DAF7}">
      <dgm:prSet/>
      <dgm:spPr/>
      <dgm:t>
        <a:bodyPr/>
        <a:lstStyle/>
        <a:p>
          <a:r>
            <a:rPr lang="en-CA" dirty="0"/>
            <a:t>	Be of service</a:t>
          </a:r>
          <a:endParaRPr lang="en-US" dirty="0"/>
        </a:p>
      </dgm:t>
    </dgm:pt>
    <dgm:pt modelId="{5BEC6B63-36E0-4A54-9172-09B65F7B2645}" type="parTrans" cxnId="{988EB5FF-1DC1-4D31-A1B5-B31151597D4D}">
      <dgm:prSet/>
      <dgm:spPr/>
      <dgm:t>
        <a:bodyPr/>
        <a:lstStyle/>
        <a:p>
          <a:endParaRPr lang="en-US"/>
        </a:p>
      </dgm:t>
    </dgm:pt>
    <dgm:pt modelId="{FC147BF5-8903-4E29-94B2-3C92C02BDCCF}" type="sibTrans" cxnId="{988EB5FF-1DC1-4D31-A1B5-B31151597D4D}">
      <dgm:prSet/>
      <dgm:spPr/>
      <dgm:t>
        <a:bodyPr/>
        <a:lstStyle/>
        <a:p>
          <a:endParaRPr lang="en-US"/>
        </a:p>
      </dgm:t>
    </dgm:pt>
    <dgm:pt modelId="{F36E2D3D-2E37-4074-8092-50481877C7AD}">
      <dgm:prSet/>
      <dgm:spPr/>
      <dgm:t>
        <a:bodyPr/>
        <a:lstStyle/>
        <a:p>
          <a:r>
            <a:rPr lang="en-CA" dirty="0"/>
            <a:t>	Celebrate wins</a:t>
          </a:r>
          <a:endParaRPr lang="en-US" dirty="0"/>
        </a:p>
      </dgm:t>
    </dgm:pt>
    <dgm:pt modelId="{C76D33CF-FF9B-4A2E-90E7-61DCDA950E97}" type="parTrans" cxnId="{C8BEAAEF-E577-4EE7-9183-09AA093519C7}">
      <dgm:prSet/>
      <dgm:spPr/>
      <dgm:t>
        <a:bodyPr/>
        <a:lstStyle/>
        <a:p>
          <a:endParaRPr lang="en-US"/>
        </a:p>
      </dgm:t>
    </dgm:pt>
    <dgm:pt modelId="{CE0770B3-5712-4F03-A13B-86CDFD580688}" type="sibTrans" cxnId="{C8BEAAEF-E577-4EE7-9183-09AA093519C7}">
      <dgm:prSet/>
      <dgm:spPr/>
      <dgm:t>
        <a:bodyPr/>
        <a:lstStyle/>
        <a:p>
          <a:endParaRPr lang="en-US"/>
        </a:p>
      </dgm:t>
    </dgm:pt>
    <dgm:pt modelId="{4EBCB266-DCDC-4934-AA2E-6715CADE9403}">
      <dgm:prSet/>
      <dgm:spPr/>
      <dgm:t>
        <a:bodyPr/>
        <a:lstStyle/>
        <a:p>
          <a:r>
            <a:rPr lang="en-CA" dirty="0"/>
            <a:t>	Give freedom to succeed</a:t>
          </a:r>
          <a:endParaRPr lang="en-US" dirty="0"/>
        </a:p>
      </dgm:t>
    </dgm:pt>
    <dgm:pt modelId="{829AF83A-345F-4E95-B145-47AB038F0BB2}" type="parTrans" cxnId="{0BDFAD5F-9063-475F-8C85-89F99F31CEEF}">
      <dgm:prSet/>
      <dgm:spPr/>
      <dgm:t>
        <a:bodyPr/>
        <a:lstStyle/>
        <a:p>
          <a:endParaRPr lang="en-US"/>
        </a:p>
      </dgm:t>
    </dgm:pt>
    <dgm:pt modelId="{30B617DD-4AAF-4603-877C-D02F004702CA}" type="sibTrans" cxnId="{0BDFAD5F-9063-475F-8C85-89F99F31CEEF}">
      <dgm:prSet/>
      <dgm:spPr/>
      <dgm:t>
        <a:bodyPr/>
        <a:lstStyle/>
        <a:p>
          <a:endParaRPr lang="en-US"/>
        </a:p>
      </dgm:t>
    </dgm:pt>
    <dgm:pt modelId="{0CD3FCE0-E9B6-4FFC-8CC0-ADFD6EEBBBE7}" type="pres">
      <dgm:prSet presAssocID="{14E234BA-66CE-4351-B3CF-AB4767DC9E08}" presName="linear" presStyleCnt="0">
        <dgm:presLayoutVars>
          <dgm:animLvl val="lvl"/>
          <dgm:resizeHandles val="exact"/>
        </dgm:presLayoutVars>
      </dgm:prSet>
      <dgm:spPr/>
    </dgm:pt>
    <dgm:pt modelId="{7612AC1E-F7FC-47E4-864E-8CD08FA6FF54}" type="pres">
      <dgm:prSet presAssocID="{27A3CBC4-633D-428F-AFBA-7B5A4525334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6871BB7-04F9-496C-A5A9-4217335C0B75}" type="pres">
      <dgm:prSet presAssocID="{0D1DF9FC-3C5B-4E02-B07D-6227DFB896E5}" presName="spacer" presStyleCnt="0"/>
      <dgm:spPr/>
    </dgm:pt>
    <dgm:pt modelId="{A6742BD3-2A49-4D88-BF52-58CA670DE875}" type="pres">
      <dgm:prSet presAssocID="{E697E5FB-AB81-4E3A-ABBB-5DA54C5B63D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5660A76-D01C-4166-B2B4-03F5D64C9B3A}" type="pres">
      <dgm:prSet presAssocID="{024A66C7-3D24-41EA-9E90-D6598DEEB9DF}" presName="spacer" presStyleCnt="0"/>
      <dgm:spPr/>
    </dgm:pt>
    <dgm:pt modelId="{B7B217AC-60DD-44E9-B955-BB395DD9370E}" type="pres">
      <dgm:prSet presAssocID="{C28D26E7-9105-4DCA-AD65-8062D7A9DAF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4B4027C-AF54-4014-96D1-62877A8D9E0F}" type="pres">
      <dgm:prSet presAssocID="{FC147BF5-8903-4E29-94B2-3C92C02BDCCF}" presName="spacer" presStyleCnt="0"/>
      <dgm:spPr/>
    </dgm:pt>
    <dgm:pt modelId="{82DDC51C-60D1-45A3-9388-3C3EF68D4627}" type="pres">
      <dgm:prSet presAssocID="{F36E2D3D-2E37-4074-8092-50481877C7A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7E84248-6D98-422E-B4C5-2DF9B1C490B7}" type="pres">
      <dgm:prSet presAssocID="{CE0770B3-5712-4F03-A13B-86CDFD580688}" presName="spacer" presStyleCnt="0"/>
      <dgm:spPr/>
    </dgm:pt>
    <dgm:pt modelId="{E6270939-051D-4541-A5D5-45BD46075F0E}" type="pres">
      <dgm:prSet presAssocID="{4EBCB266-DCDC-4934-AA2E-6715CADE940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64F6B332-6ED0-44DF-AFEC-63E884D6727D}" srcId="{14E234BA-66CE-4351-B3CF-AB4767DC9E08}" destId="{E697E5FB-AB81-4E3A-ABBB-5DA54C5B63DB}" srcOrd="1" destOrd="0" parTransId="{479774A0-4762-4E65-9351-72B62488F688}" sibTransId="{024A66C7-3D24-41EA-9E90-D6598DEEB9DF}"/>
    <dgm:cxn modelId="{6D71D633-3365-4DA0-B008-DCC6FA2C2D48}" type="presOf" srcId="{27A3CBC4-633D-428F-AFBA-7B5A45253341}" destId="{7612AC1E-F7FC-47E4-864E-8CD08FA6FF54}" srcOrd="0" destOrd="0" presId="urn:microsoft.com/office/officeart/2005/8/layout/vList2"/>
    <dgm:cxn modelId="{8E689A3B-460D-4455-9939-33BE7283849A}" type="presOf" srcId="{F36E2D3D-2E37-4074-8092-50481877C7AD}" destId="{82DDC51C-60D1-45A3-9388-3C3EF68D4627}" srcOrd="0" destOrd="0" presId="urn:microsoft.com/office/officeart/2005/8/layout/vList2"/>
    <dgm:cxn modelId="{0BDFAD5F-9063-475F-8C85-89F99F31CEEF}" srcId="{14E234BA-66CE-4351-B3CF-AB4767DC9E08}" destId="{4EBCB266-DCDC-4934-AA2E-6715CADE9403}" srcOrd="4" destOrd="0" parTransId="{829AF83A-345F-4E95-B145-47AB038F0BB2}" sibTransId="{30B617DD-4AAF-4603-877C-D02F004702CA}"/>
    <dgm:cxn modelId="{79D4AC62-A87F-44FF-8353-CF5A3D797004}" type="presOf" srcId="{E697E5FB-AB81-4E3A-ABBB-5DA54C5B63DB}" destId="{A6742BD3-2A49-4D88-BF52-58CA670DE875}" srcOrd="0" destOrd="0" presId="urn:microsoft.com/office/officeart/2005/8/layout/vList2"/>
    <dgm:cxn modelId="{D3E9DC4F-7135-411A-9FFB-D772E4DCACC7}" srcId="{14E234BA-66CE-4351-B3CF-AB4767DC9E08}" destId="{27A3CBC4-633D-428F-AFBA-7B5A45253341}" srcOrd="0" destOrd="0" parTransId="{1E2E799E-0D37-4607-ADDF-67D09E207E55}" sibTransId="{0D1DF9FC-3C5B-4E02-B07D-6227DFB896E5}"/>
    <dgm:cxn modelId="{D10AFF54-CD62-4787-8C4C-5FC2993A9049}" type="presOf" srcId="{4EBCB266-DCDC-4934-AA2E-6715CADE9403}" destId="{E6270939-051D-4541-A5D5-45BD46075F0E}" srcOrd="0" destOrd="0" presId="urn:microsoft.com/office/officeart/2005/8/layout/vList2"/>
    <dgm:cxn modelId="{C2F7AE7A-E342-44C5-8A1A-18E732499375}" type="presOf" srcId="{14E234BA-66CE-4351-B3CF-AB4767DC9E08}" destId="{0CD3FCE0-E9B6-4FFC-8CC0-ADFD6EEBBBE7}" srcOrd="0" destOrd="0" presId="urn:microsoft.com/office/officeart/2005/8/layout/vList2"/>
    <dgm:cxn modelId="{7CB92CEA-647F-46CF-A61A-185C9CD5584F}" type="presOf" srcId="{C28D26E7-9105-4DCA-AD65-8062D7A9DAF7}" destId="{B7B217AC-60DD-44E9-B955-BB395DD9370E}" srcOrd="0" destOrd="0" presId="urn:microsoft.com/office/officeart/2005/8/layout/vList2"/>
    <dgm:cxn modelId="{C8BEAAEF-E577-4EE7-9183-09AA093519C7}" srcId="{14E234BA-66CE-4351-B3CF-AB4767DC9E08}" destId="{F36E2D3D-2E37-4074-8092-50481877C7AD}" srcOrd="3" destOrd="0" parTransId="{C76D33CF-FF9B-4A2E-90E7-61DCDA950E97}" sibTransId="{CE0770B3-5712-4F03-A13B-86CDFD580688}"/>
    <dgm:cxn modelId="{988EB5FF-1DC1-4D31-A1B5-B31151597D4D}" srcId="{14E234BA-66CE-4351-B3CF-AB4767DC9E08}" destId="{C28D26E7-9105-4DCA-AD65-8062D7A9DAF7}" srcOrd="2" destOrd="0" parTransId="{5BEC6B63-36E0-4A54-9172-09B65F7B2645}" sibTransId="{FC147BF5-8903-4E29-94B2-3C92C02BDCCF}"/>
    <dgm:cxn modelId="{979779B7-C2BF-42FD-AFD2-1D4879D8CB76}" type="presParOf" srcId="{0CD3FCE0-E9B6-4FFC-8CC0-ADFD6EEBBBE7}" destId="{7612AC1E-F7FC-47E4-864E-8CD08FA6FF54}" srcOrd="0" destOrd="0" presId="urn:microsoft.com/office/officeart/2005/8/layout/vList2"/>
    <dgm:cxn modelId="{43C43047-BD12-42F0-B136-6A94690BEA68}" type="presParOf" srcId="{0CD3FCE0-E9B6-4FFC-8CC0-ADFD6EEBBBE7}" destId="{F6871BB7-04F9-496C-A5A9-4217335C0B75}" srcOrd="1" destOrd="0" presId="urn:microsoft.com/office/officeart/2005/8/layout/vList2"/>
    <dgm:cxn modelId="{9657A47C-9381-4239-928A-CD37E35BD492}" type="presParOf" srcId="{0CD3FCE0-E9B6-4FFC-8CC0-ADFD6EEBBBE7}" destId="{A6742BD3-2A49-4D88-BF52-58CA670DE875}" srcOrd="2" destOrd="0" presId="urn:microsoft.com/office/officeart/2005/8/layout/vList2"/>
    <dgm:cxn modelId="{BF26F4D8-6FA7-4073-9A3C-6C4F663C689D}" type="presParOf" srcId="{0CD3FCE0-E9B6-4FFC-8CC0-ADFD6EEBBBE7}" destId="{D5660A76-D01C-4166-B2B4-03F5D64C9B3A}" srcOrd="3" destOrd="0" presId="urn:microsoft.com/office/officeart/2005/8/layout/vList2"/>
    <dgm:cxn modelId="{DE036EF1-8F08-4135-BDAA-0991AB8361F4}" type="presParOf" srcId="{0CD3FCE0-E9B6-4FFC-8CC0-ADFD6EEBBBE7}" destId="{B7B217AC-60DD-44E9-B955-BB395DD9370E}" srcOrd="4" destOrd="0" presId="urn:microsoft.com/office/officeart/2005/8/layout/vList2"/>
    <dgm:cxn modelId="{420A1E2A-3494-4ACB-81D5-7E27CC615070}" type="presParOf" srcId="{0CD3FCE0-E9B6-4FFC-8CC0-ADFD6EEBBBE7}" destId="{E4B4027C-AF54-4014-96D1-62877A8D9E0F}" srcOrd="5" destOrd="0" presId="urn:microsoft.com/office/officeart/2005/8/layout/vList2"/>
    <dgm:cxn modelId="{64D1C4DE-1F09-4146-92D3-B7B2361C42EA}" type="presParOf" srcId="{0CD3FCE0-E9B6-4FFC-8CC0-ADFD6EEBBBE7}" destId="{82DDC51C-60D1-45A3-9388-3C3EF68D4627}" srcOrd="6" destOrd="0" presId="urn:microsoft.com/office/officeart/2005/8/layout/vList2"/>
    <dgm:cxn modelId="{944AE0EB-AF8B-40D5-BA04-E7EFCA1D530B}" type="presParOf" srcId="{0CD3FCE0-E9B6-4FFC-8CC0-ADFD6EEBBBE7}" destId="{47E84248-6D98-422E-B4C5-2DF9B1C490B7}" srcOrd="7" destOrd="0" presId="urn:microsoft.com/office/officeart/2005/8/layout/vList2"/>
    <dgm:cxn modelId="{11C2D93E-109C-4188-BB50-0B72AE3CFE6B}" type="presParOf" srcId="{0CD3FCE0-E9B6-4FFC-8CC0-ADFD6EEBBBE7}" destId="{E6270939-051D-4541-A5D5-45BD46075F0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4406B4-E950-46B6-A10F-6857842717FE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2" csCatId="colorful" phldr="1"/>
      <dgm:spPr/>
      <dgm:t>
        <a:bodyPr/>
        <a:lstStyle/>
        <a:p>
          <a:endParaRPr lang="en-US"/>
        </a:p>
      </dgm:t>
    </dgm:pt>
    <dgm:pt modelId="{FF213901-1E4F-4867-9A2E-406BFA742CD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Join a breakout room.</a:t>
          </a:r>
        </a:p>
      </dgm:t>
    </dgm:pt>
    <dgm:pt modelId="{78BA62F2-B260-45E9-8B9D-E41D3EBEF3A5}" type="parTrans" cxnId="{0ED5F226-E6AA-4F86-8110-A40294706C04}">
      <dgm:prSet/>
      <dgm:spPr/>
      <dgm:t>
        <a:bodyPr/>
        <a:lstStyle/>
        <a:p>
          <a:endParaRPr lang="en-US" sz="2000"/>
        </a:p>
      </dgm:t>
    </dgm:pt>
    <dgm:pt modelId="{9E2560E9-DC5E-448C-BA30-3700F226AD8D}" type="sibTrans" cxnId="{0ED5F226-E6AA-4F86-8110-A40294706C04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0DFDC802-A4C2-4B27-A57E-D643039891D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Discuss the 5-point star that was shared.</a:t>
          </a:r>
        </a:p>
      </dgm:t>
    </dgm:pt>
    <dgm:pt modelId="{5C3E5DDD-E8DD-48FB-BC96-1C44832A5BF8}" type="parTrans" cxnId="{6FE29632-29C1-4B7B-80C8-F36BFB73FFEA}">
      <dgm:prSet/>
      <dgm:spPr/>
      <dgm:t>
        <a:bodyPr/>
        <a:lstStyle/>
        <a:p>
          <a:endParaRPr lang="en-US" sz="2000"/>
        </a:p>
      </dgm:t>
    </dgm:pt>
    <dgm:pt modelId="{C8B694E5-847F-4A47-9D1A-374E1AB6BA38}" type="sibTrans" cxnId="{6FE29632-29C1-4B7B-80C8-F36BFB73FFEA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007B6A3F-DC99-4A86-BE18-B38140E277D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What resonated most with you?</a:t>
          </a:r>
        </a:p>
      </dgm:t>
    </dgm:pt>
    <dgm:pt modelId="{9261104B-7ACF-4CD1-9B03-0CE59524D421}" type="parTrans" cxnId="{C5E91A7C-4572-4315-9C7A-B9F4FBFB5403}">
      <dgm:prSet/>
      <dgm:spPr/>
      <dgm:t>
        <a:bodyPr/>
        <a:lstStyle/>
        <a:p>
          <a:endParaRPr lang="en-US" sz="2000"/>
        </a:p>
      </dgm:t>
    </dgm:pt>
    <dgm:pt modelId="{729DF2A3-C480-4138-AD54-682D20212356}" type="sibTrans" cxnId="{C5E91A7C-4572-4315-9C7A-B9F4FBFB5403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AD40CBB0-996F-4371-AE7F-732BA163493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How can you incorporate this in your leadership? </a:t>
          </a:r>
        </a:p>
      </dgm:t>
    </dgm:pt>
    <dgm:pt modelId="{D7AE7F91-35FF-4F63-B1A7-E031D0EB8E59}" type="parTrans" cxnId="{45EEDD75-F8BA-4994-9E4E-B22348C6ED49}">
      <dgm:prSet/>
      <dgm:spPr/>
      <dgm:t>
        <a:bodyPr/>
        <a:lstStyle/>
        <a:p>
          <a:endParaRPr lang="en-US" sz="2000"/>
        </a:p>
      </dgm:t>
    </dgm:pt>
    <dgm:pt modelId="{E0BE12BF-2CE0-410A-9160-AF48A0F12917}" type="sibTrans" cxnId="{45EEDD75-F8BA-4994-9E4E-B22348C6ED49}">
      <dgm:prSet/>
      <dgm:spPr/>
      <dgm:t>
        <a:bodyPr/>
        <a:lstStyle/>
        <a:p>
          <a:endParaRPr lang="en-US" sz="2000"/>
        </a:p>
      </dgm:t>
    </dgm:pt>
    <dgm:pt modelId="{580A3F30-9EC4-44A8-924E-4972F29A0904}" type="pres">
      <dgm:prSet presAssocID="{FA4406B4-E950-46B6-A10F-6857842717FE}" presName="root" presStyleCnt="0">
        <dgm:presLayoutVars>
          <dgm:dir/>
          <dgm:resizeHandles val="exact"/>
        </dgm:presLayoutVars>
      </dgm:prSet>
      <dgm:spPr/>
    </dgm:pt>
    <dgm:pt modelId="{5B17DD86-E55E-47A0-9ECB-BDD21B3B969E}" type="pres">
      <dgm:prSet presAssocID="{FA4406B4-E950-46B6-A10F-6857842717FE}" presName="container" presStyleCnt="0">
        <dgm:presLayoutVars>
          <dgm:dir/>
          <dgm:resizeHandles val="exact"/>
        </dgm:presLayoutVars>
      </dgm:prSet>
      <dgm:spPr/>
    </dgm:pt>
    <dgm:pt modelId="{CB975FA6-60AA-43EB-98F4-3A96AC645D81}" type="pres">
      <dgm:prSet presAssocID="{FF213901-1E4F-4867-9A2E-406BFA742CD7}" presName="compNode" presStyleCnt="0"/>
      <dgm:spPr/>
    </dgm:pt>
    <dgm:pt modelId="{52B9364A-1DE5-4B1E-85D4-8D81D1514730}" type="pres">
      <dgm:prSet presAssocID="{FF213901-1E4F-4867-9A2E-406BFA742CD7}" presName="iconBgRect" presStyleLbl="bgShp" presStyleIdx="0" presStyleCnt="4"/>
      <dgm:spPr/>
    </dgm:pt>
    <dgm:pt modelId="{7015EF17-E0D6-43F2-8F5D-14CA53C2E9E0}" type="pres">
      <dgm:prSet presAssocID="{FF213901-1E4F-4867-9A2E-406BFA742CD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ycle with People"/>
        </a:ext>
      </dgm:extLst>
    </dgm:pt>
    <dgm:pt modelId="{FF2C8EA4-7BF1-4181-845B-F22FAEFF90FC}" type="pres">
      <dgm:prSet presAssocID="{FF213901-1E4F-4867-9A2E-406BFA742CD7}" presName="spaceRect" presStyleCnt="0"/>
      <dgm:spPr/>
    </dgm:pt>
    <dgm:pt modelId="{8B69D51A-5EE3-46D2-A824-4547002E98F9}" type="pres">
      <dgm:prSet presAssocID="{FF213901-1E4F-4867-9A2E-406BFA742CD7}" presName="textRect" presStyleLbl="revTx" presStyleIdx="0" presStyleCnt="4">
        <dgm:presLayoutVars>
          <dgm:chMax val="1"/>
          <dgm:chPref val="1"/>
        </dgm:presLayoutVars>
      </dgm:prSet>
      <dgm:spPr/>
    </dgm:pt>
    <dgm:pt modelId="{9451976A-244D-4483-878B-ECA50EB362E1}" type="pres">
      <dgm:prSet presAssocID="{9E2560E9-DC5E-448C-BA30-3700F226AD8D}" presName="sibTrans" presStyleLbl="sibTrans2D1" presStyleIdx="0" presStyleCnt="0"/>
      <dgm:spPr/>
    </dgm:pt>
    <dgm:pt modelId="{3C0CF825-C572-402F-9573-30498B968E90}" type="pres">
      <dgm:prSet presAssocID="{0DFDC802-A4C2-4B27-A57E-D643039891D2}" presName="compNode" presStyleCnt="0"/>
      <dgm:spPr/>
    </dgm:pt>
    <dgm:pt modelId="{FB36E2B7-5C97-4FFA-AA67-019A3BAB4BF4}" type="pres">
      <dgm:prSet presAssocID="{0DFDC802-A4C2-4B27-A57E-D643039891D2}" presName="iconBgRect" presStyleLbl="bgShp" presStyleIdx="1" presStyleCnt="4"/>
      <dgm:spPr/>
    </dgm:pt>
    <dgm:pt modelId="{B479185B-917A-49C0-93B4-CFD8FA7D9D8F}" type="pres">
      <dgm:prSet presAssocID="{0DFDC802-A4C2-4B27-A57E-D643039891D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r"/>
        </a:ext>
      </dgm:extLst>
    </dgm:pt>
    <dgm:pt modelId="{F56C880F-5C39-4CCF-B45D-FED915E7C954}" type="pres">
      <dgm:prSet presAssocID="{0DFDC802-A4C2-4B27-A57E-D643039891D2}" presName="spaceRect" presStyleCnt="0"/>
      <dgm:spPr/>
    </dgm:pt>
    <dgm:pt modelId="{A1317FFC-C08D-436E-BC8A-C159C96C9A1D}" type="pres">
      <dgm:prSet presAssocID="{0DFDC802-A4C2-4B27-A57E-D643039891D2}" presName="textRect" presStyleLbl="revTx" presStyleIdx="1" presStyleCnt="4">
        <dgm:presLayoutVars>
          <dgm:chMax val="1"/>
          <dgm:chPref val="1"/>
        </dgm:presLayoutVars>
      </dgm:prSet>
      <dgm:spPr/>
    </dgm:pt>
    <dgm:pt modelId="{BC42BE6E-66E5-4E7C-993B-C4E8628C4629}" type="pres">
      <dgm:prSet presAssocID="{C8B694E5-847F-4A47-9D1A-374E1AB6BA38}" presName="sibTrans" presStyleLbl="sibTrans2D1" presStyleIdx="0" presStyleCnt="0"/>
      <dgm:spPr/>
    </dgm:pt>
    <dgm:pt modelId="{3988DC54-798C-49C1-9338-4E2472A7C231}" type="pres">
      <dgm:prSet presAssocID="{007B6A3F-DC99-4A86-BE18-B38140E277D5}" presName="compNode" presStyleCnt="0"/>
      <dgm:spPr/>
    </dgm:pt>
    <dgm:pt modelId="{0B04653D-A5A9-478A-B93B-B08ACB5AF0F3}" type="pres">
      <dgm:prSet presAssocID="{007B6A3F-DC99-4A86-BE18-B38140E277D5}" presName="iconBgRect" presStyleLbl="bgShp" presStyleIdx="2" presStyleCnt="4"/>
      <dgm:spPr/>
    </dgm:pt>
    <dgm:pt modelId="{2805DEB3-DA80-4FE8-AF98-2553C3794283}" type="pres">
      <dgm:prSet presAssocID="{007B6A3F-DC99-4A86-BE18-B38140E277D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lot"/>
        </a:ext>
      </dgm:extLst>
    </dgm:pt>
    <dgm:pt modelId="{FEBF74A0-E70D-4E11-87BA-B818C759C4E0}" type="pres">
      <dgm:prSet presAssocID="{007B6A3F-DC99-4A86-BE18-B38140E277D5}" presName="spaceRect" presStyleCnt="0"/>
      <dgm:spPr/>
    </dgm:pt>
    <dgm:pt modelId="{C632AF80-ABF8-4895-967A-BCDCB86CDA48}" type="pres">
      <dgm:prSet presAssocID="{007B6A3F-DC99-4A86-BE18-B38140E277D5}" presName="textRect" presStyleLbl="revTx" presStyleIdx="2" presStyleCnt="4">
        <dgm:presLayoutVars>
          <dgm:chMax val="1"/>
          <dgm:chPref val="1"/>
        </dgm:presLayoutVars>
      </dgm:prSet>
      <dgm:spPr/>
    </dgm:pt>
    <dgm:pt modelId="{12B1044D-9959-4728-93C0-A78AB1666A20}" type="pres">
      <dgm:prSet presAssocID="{729DF2A3-C480-4138-AD54-682D20212356}" presName="sibTrans" presStyleLbl="sibTrans2D1" presStyleIdx="0" presStyleCnt="0"/>
      <dgm:spPr/>
    </dgm:pt>
    <dgm:pt modelId="{5459E52D-426E-4B11-9744-7972EC80F4CB}" type="pres">
      <dgm:prSet presAssocID="{AD40CBB0-996F-4371-AE7F-732BA1634938}" presName="compNode" presStyleCnt="0"/>
      <dgm:spPr/>
    </dgm:pt>
    <dgm:pt modelId="{B7BBCBCA-7795-465F-9AC6-B3432EA2B217}" type="pres">
      <dgm:prSet presAssocID="{AD40CBB0-996F-4371-AE7F-732BA1634938}" presName="iconBgRect" presStyleLbl="bgShp" presStyleIdx="3" presStyleCnt="4"/>
      <dgm:spPr/>
    </dgm:pt>
    <dgm:pt modelId="{7072D279-983A-4851-ACE3-8E15B5962302}" type="pres">
      <dgm:prSet presAssocID="{AD40CBB0-996F-4371-AE7F-732BA163493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"/>
        </a:ext>
      </dgm:extLst>
    </dgm:pt>
    <dgm:pt modelId="{4C6561F2-2EE0-4C91-AFD8-F0CEB50041FB}" type="pres">
      <dgm:prSet presAssocID="{AD40CBB0-996F-4371-AE7F-732BA1634938}" presName="spaceRect" presStyleCnt="0"/>
      <dgm:spPr/>
    </dgm:pt>
    <dgm:pt modelId="{AB8454DD-0381-44D8-A164-AA830B8B4003}" type="pres">
      <dgm:prSet presAssocID="{AD40CBB0-996F-4371-AE7F-732BA1634938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0ED5F226-E6AA-4F86-8110-A40294706C04}" srcId="{FA4406B4-E950-46B6-A10F-6857842717FE}" destId="{FF213901-1E4F-4867-9A2E-406BFA742CD7}" srcOrd="0" destOrd="0" parTransId="{78BA62F2-B260-45E9-8B9D-E41D3EBEF3A5}" sibTransId="{9E2560E9-DC5E-448C-BA30-3700F226AD8D}"/>
    <dgm:cxn modelId="{6FE29632-29C1-4B7B-80C8-F36BFB73FFEA}" srcId="{FA4406B4-E950-46B6-A10F-6857842717FE}" destId="{0DFDC802-A4C2-4B27-A57E-D643039891D2}" srcOrd="1" destOrd="0" parTransId="{5C3E5DDD-E8DD-48FB-BC96-1C44832A5BF8}" sibTransId="{C8B694E5-847F-4A47-9D1A-374E1AB6BA38}"/>
    <dgm:cxn modelId="{CA5D1741-1E4D-4A40-84D9-4DDF0AC6C392}" type="presOf" srcId="{C8B694E5-847F-4A47-9D1A-374E1AB6BA38}" destId="{BC42BE6E-66E5-4E7C-993B-C4E8628C4629}" srcOrd="0" destOrd="0" presId="urn:microsoft.com/office/officeart/2018/2/layout/IconCircleList"/>
    <dgm:cxn modelId="{4CD1C845-8AF3-4B20-B7D4-C35A8021C860}" type="presOf" srcId="{729DF2A3-C480-4138-AD54-682D20212356}" destId="{12B1044D-9959-4728-93C0-A78AB1666A20}" srcOrd="0" destOrd="0" presId="urn:microsoft.com/office/officeart/2018/2/layout/IconCircleList"/>
    <dgm:cxn modelId="{3DFC1654-A645-4A99-9B2A-3F2CF20E1BAD}" type="presOf" srcId="{FF213901-1E4F-4867-9A2E-406BFA742CD7}" destId="{8B69D51A-5EE3-46D2-A824-4547002E98F9}" srcOrd="0" destOrd="0" presId="urn:microsoft.com/office/officeart/2018/2/layout/IconCircleList"/>
    <dgm:cxn modelId="{45EEDD75-F8BA-4994-9E4E-B22348C6ED49}" srcId="{FA4406B4-E950-46B6-A10F-6857842717FE}" destId="{AD40CBB0-996F-4371-AE7F-732BA1634938}" srcOrd="3" destOrd="0" parTransId="{D7AE7F91-35FF-4F63-B1A7-E031D0EB8E59}" sibTransId="{E0BE12BF-2CE0-410A-9160-AF48A0F12917}"/>
    <dgm:cxn modelId="{C5E91A7C-4572-4315-9C7A-B9F4FBFB5403}" srcId="{FA4406B4-E950-46B6-A10F-6857842717FE}" destId="{007B6A3F-DC99-4A86-BE18-B38140E277D5}" srcOrd="2" destOrd="0" parTransId="{9261104B-7ACF-4CD1-9B03-0CE59524D421}" sibTransId="{729DF2A3-C480-4138-AD54-682D20212356}"/>
    <dgm:cxn modelId="{B2FD8D97-F657-4C34-93FF-3ED7C4304C82}" type="presOf" srcId="{AD40CBB0-996F-4371-AE7F-732BA1634938}" destId="{AB8454DD-0381-44D8-A164-AA830B8B4003}" srcOrd="0" destOrd="0" presId="urn:microsoft.com/office/officeart/2018/2/layout/IconCircleList"/>
    <dgm:cxn modelId="{C92627CE-11BE-4DB5-B5A5-A89A41C42FFA}" type="presOf" srcId="{007B6A3F-DC99-4A86-BE18-B38140E277D5}" destId="{C632AF80-ABF8-4895-967A-BCDCB86CDA48}" srcOrd="0" destOrd="0" presId="urn:microsoft.com/office/officeart/2018/2/layout/IconCircleList"/>
    <dgm:cxn modelId="{C39B16DF-B15F-435E-A9E7-3FB21682073C}" type="presOf" srcId="{FA4406B4-E950-46B6-A10F-6857842717FE}" destId="{580A3F30-9EC4-44A8-924E-4972F29A0904}" srcOrd="0" destOrd="0" presId="urn:microsoft.com/office/officeart/2018/2/layout/IconCircleList"/>
    <dgm:cxn modelId="{E4A50EF6-2ECF-43D9-949D-965954E5EB41}" type="presOf" srcId="{9E2560E9-DC5E-448C-BA30-3700F226AD8D}" destId="{9451976A-244D-4483-878B-ECA50EB362E1}" srcOrd="0" destOrd="0" presId="urn:microsoft.com/office/officeart/2018/2/layout/IconCircleList"/>
    <dgm:cxn modelId="{EB151BFF-CFB3-4057-ACEC-6C23438FC5FF}" type="presOf" srcId="{0DFDC802-A4C2-4B27-A57E-D643039891D2}" destId="{A1317FFC-C08D-436E-BC8A-C159C96C9A1D}" srcOrd="0" destOrd="0" presId="urn:microsoft.com/office/officeart/2018/2/layout/IconCircleList"/>
    <dgm:cxn modelId="{5706B291-432A-433E-BFBC-90F9216211F9}" type="presParOf" srcId="{580A3F30-9EC4-44A8-924E-4972F29A0904}" destId="{5B17DD86-E55E-47A0-9ECB-BDD21B3B969E}" srcOrd="0" destOrd="0" presId="urn:microsoft.com/office/officeart/2018/2/layout/IconCircleList"/>
    <dgm:cxn modelId="{ABA77A1D-4A7D-4782-96A3-572EA37113B8}" type="presParOf" srcId="{5B17DD86-E55E-47A0-9ECB-BDD21B3B969E}" destId="{CB975FA6-60AA-43EB-98F4-3A96AC645D81}" srcOrd="0" destOrd="0" presId="urn:microsoft.com/office/officeart/2018/2/layout/IconCircleList"/>
    <dgm:cxn modelId="{31648D0E-6278-4349-ADC9-2DCB67CFFD62}" type="presParOf" srcId="{CB975FA6-60AA-43EB-98F4-3A96AC645D81}" destId="{52B9364A-1DE5-4B1E-85D4-8D81D1514730}" srcOrd="0" destOrd="0" presId="urn:microsoft.com/office/officeart/2018/2/layout/IconCircleList"/>
    <dgm:cxn modelId="{5E7B276B-013B-4B30-8D19-3ADC714B8660}" type="presParOf" srcId="{CB975FA6-60AA-43EB-98F4-3A96AC645D81}" destId="{7015EF17-E0D6-43F2-8F5D-14CA53C2E9E0}" srcOrd="1" destOrd="0" presId="urn:microsoft.com/office/officeart/2018/2/layout/IconCircleList"/>
    <dgm:cxn modelId="{544E57A5-A1CB-4052-9140-17BF981A69A8}" type="presParOf" srcId="{CB975FA6-60AA-43EB-98F4-3A96AC645D81}" destId="{FF2C8EA4-7BF1-4181-845B-F22FAEFF90FC}" srcOrd="2" destOrd="0" presId="urn:microsoft.com/office/officeart/2018/2/layout/IconCircleList"/>
    <dgm:cxn modelId="{6331C9F1-BA14-4246-B6AF-ED47AA065905}" type="presParOf" srcId="{CB975FA6-60AA-43EB-98F4-3A96AC645D81}" destId="{8B69D51A-5EE3-46D2-A824-4547002E98F9}" srcOrd="3" destOrd="0" presId="urn:microsoft.com/office/officeart/2018/2/layout/IconCircleList"/>
    <dgm:cxn modelId="{282A0BFD-5429-430D-9D8A-FDF916A51C70}" type="presParOf" srcId="{5B17DD86-E55E-47A0-9ECB-BDD21B3B969E}" destId="{9451976A-244D-4483-878B-ECA50EB362E1}" srcOrd="1" destOrd="0" presId="urn:microsoft.com/office/officeart/2018/2/layout/IconCircleList"/>
    <dgm:cxn modelId="{E80979C0-9A3D-4206-B8B7-B5DBB02DD824}" type="presParOf" srcId="{5B17DD86-E55E-47A0-9ECB-BDD21B3B969E}" destId="{3C0CF825-C572-402F-9573-30498B968E90}" srcOrd="2" destOrd="0" presId="urn:microsoft.com/office/officeart/2018/2/layout/IconCircleList"/>
    <dgm:cxn modelId="{E747546A-6874-4473-AB0D-26198430AA58}" type="presParOf" srcId="{3C0CF825-C572-402F-9573-30498B968E90}" destId="{FB36E2B7-5C97-4FFA-AA67-019A3BAB4BF4}" srcOrd="0" destOrd="0" presId="urn:microsoft.com/office/officeart/2018/2/layout/IconCircleList"/>
    <dgm:cxn modelId="{F468E705-7937-4C57-980D-D8C47EED7CA2}" type="presParOf" srcId="{3C0CF825-C572-402F-9573-30498B968E90}" destId="{B479185B-917A-49C0-93B4-CFD8FA7D9D8F}" srcOrd="1" destOrd="0" presId="urn:microsoft.com/office/officeart/2018/2/layout/IconCircleList"/>
    <dgm:cxn modelId="{5D217786-52DF-4B94-8F71-3FC613CEEFEB}" type="presParOf" srcId="{3C0CF825-C572-402F-9573-30498B968E90}" destId="{F56C880F-5C39-4CCF-B45D-FED915E7C954}" srcOrd="2" destOrd="0" presId="urn:microsoft.com/office/officeart/2018/2/layout/IconCircleList"/>
    <dgm:cxn modelId="{58B244A5-5A34-4A01-9875-265ED0B5D60D}" type="presParOf" srcId="{3C0CF825-C572-402F-9573-30498B968E90}" destId="{A1317FFC-C08D-436E-BC8A-C159C96C9A1D}" srcOrd="3" destOrd="0" presId="urn:microsoft.com/office/officeart/2018/2/layout/IconCircleList"/>
    <dgm:cxn modelId="{18F6C84E-BD17-4978-A377-2036283AFFAF}" type="presParOf" srcId="{5B17DD86-E55E-47A0-9ECB-BDD21B3B969E}" destId="{BC42BE6E-66E5-4E7C-993B-C4E8628C4629}" srcOrd="3" destOrd="0" presId="urn:microsoft.com/office/officeart/2018/2/layout/IconCircleList"/>
    <dgm:cxn modelId="{C8775CDC-F8D2-4D05-A52E-629E59F05223}" type="presParOf" srcId="{5B17DD86-E55E-47A0-9ECB-BDD21B3B969E}" destId="{3988DC54-798C-49C1-9338-4E2472A7C231}" srcOrd="4" destOrd="0" presId="urn:microsoft.com/office/officeart/2018/2/layout/IconCircleList"/>
    <dgm:cxn modelId="{334D37A6-D652-4BC7-9EE5-7D8600BCDACC}" type="presParOf" srcId="{3988DC54-798C-49C1-9338-4E2472A7C231}" destId="{0B04653D-A5A9-478A-B93B-B08ACB5AF0F3}" srcOrd="0" destOrd="0" presId="urn:microsoft.com/office/officeart/2018/2/layout/IconCircleList"/>
    <dgm:cxn modelId="{25306EBC-4EAF-4774-9A5F-715585B1157C}" type="presParOf" srcId="{3988DC54-798C-49C1-9338-4E2472A7C231}" destId="{2805DEB3-DA80-4FE8-AF98-2553C3794283}" srcOrd="1" destOrd="0" presId="urn:microsoft.com/office/officeart/2018/2/layout/IconCircleList"/>
    <dgm:cxn modelId="{879E4AB1-42D4-4B75-B920-D9241D371583}" type="presParOf" srcId="{3988DC54-798C-49C1-9338-4E2472A7C231}" destId="{FEBF74A0-E70D-4E11-87BA-B818C759C4E0}" srcOrd="2" destOrd="0" presId="urn:microsoft.com/office/officeart/2018/2/layout/IconCircleList"/>
    <dgm:cxn modelId="{0917E6AD-F729-4054-91BC-6743DA05BC67}" type="presParOf" srcId="{3988DC54-798C-49C1-9338-4E2472A7C231}" destId="{C632AF80-ABF8-4895-967A-BCDCB86CDA48}" srcOrd="3" destOrd="0" presId="urn:microsoft.com/office/officeart/2018/2/layout/IconCircleList"/>
    <dgm:cxn modelId="{9765C182-18D9-428B-A4E7-449D30B10224}" type="presParOf" srcId="{5B17DD86-E55E-47A0-9ECB-BDD21B3B969E}" destId="{12B1044D-9959-4728-93C0-A78AB1666A20}" srcOrd="5" destOrd="0" presId="urn:microsoft.com/office/officeart/2018/2/layout/IconCircleList"/>
    <dgm:cxn modelId="{A649292E-A4B8-4AA6-B3A6-ADC9FDA10AB5}" type="presParOf" srcId="{5B17DD86-E55E-47A0-9ECB-BDD21B3B969E}" destId="{5459E52D-426E-4B11-9744-7972EC80F4CB}" srcOrd="6" destOrd="0" presId="urn:microsoft.com/office/officeart/2018/2/layout/IconCircleList"/>
    <dgm:cxn modelId="{F85B32F2-9717-484C-BC3A-7C17E3876E7D}" type="presParOf" srcId="{5459E52D-426E-4B11-9744-7972EC80F4CB}" destId="{B7BBCBCA-7795-465F-9AC6-B3432EA2B217}" srcOrd="0" destOrd="0" presId="urn:microsoft.com/office/officeart/2018/2/layout/IconCircleList"/>
    <dgm:cxn modelId="{407A4B9D-2E19-437A-97C5-F47C3008B03C}" type="presParOf" srcId="{5459E52D-426E-4B11-9744-7972EC80F4CB}" destId="{7072D279-983A-4851-ACE3-8E15B5962302}" srcOrd="1" destOrd="0" presId="urn:microsoft.com/office/officeart/2018/2/layout/IconCircleList"/>
    <dgm:cxn modelId="{16460A43-BB54-48C2-90DC-BB59297BAB5D}" type="presParOf" srcId="{5459E52D-426E-4B11-9744-7972EC80F4CB}" destId="{4C6561F2-2EE0-4C91-AFD8-F0CEB50041FB}" srcOrd="2" destOrd="0" presId="urn:microsoft.com/office/officeart/2018/2/layout/IconCircleList"/>
    <dgm:cxn modelId="{E4F643E4-F8A5-4508-AD91-05BADA45802C}" type="presParOf" srcId="{5459E52D-426E-4B11-9744-7972EC80F4CB}" destId="{AB8454DD-0381-44D8-A164-AA830B8B4003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E234BA-66CE-4351-B3CF-AB4767DC9E0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7A3CBC4-633D-428F-AFBA-7B5A45253341}">
      <dgm:prSet/>
      <dgm:spPr/>
      <dgm:t>
        <a:bodyPr/>
        <a:lstStyle/>
        <a:p>
          <a:r>
            <a:rPr lang="en-CA" dirty="0"/>
            <a:t>	Create value </a:t>
          </a:r>
          <a:endParaRPr lang="en-US" dirty="0"/>
        </a:p>
      </dgm:t>
    </dgm:pt>
    <dgm:pt modelId="{1E2E799E-0D37-4607-ADDF-67D09E207E55}" type="parTrans" cxnId="{D3E9DC4F-7135-411A-9FFB-D772E4DCACC7}">
      <dgm:prSet/>
      <dgm:spPr/>
      <dgm:t>
        <a:bodyPr/>
        <a:lstStyle/>
        <a:p>
          <a:endParaRPr lang="en-US"/>
        </a:p>
      </dgm:t>
    </dgm:pt>
    <dgm:pt modelId="{0D1DF9FC-3C5B-4E02-B07D-6227DFB896E5}" type="sibTrans" cxnId="{D3E9DC4F-7135-411A-9FFB-D772E4DCACC7}">
      <dgm:prSet/>
      <dgm:spPr/>
      <dgm:t>
        <a:bodyPr/>
        <a:lstStyle/>
        <a:p>
          <a:endParaRPr lang="en-US"/>
        </a:p>
      </dgm:t>
    </dgm:pt>
    <dgm:pt modelId="{E697E5FB-AB81-4E3A-ABBB-5DA54C5B63DB}">
      <dgm:prSet/>
      <dgm:spPr/>
      <dgm:t>
        <a:bodyPr/>
        <a:lstStyle/>
        <a:p>
          <a:r>
            <a:rPr lang="en-CA" dirty="0"/>
            <a:t>	Delegate tasks</a:t>
          </a:r>
          <a:endParaRPr lang="en-US" dirty="0"/>
        </a:p>
      </dgm:t>
    </dgm:pt>
    <dgm:pt modelId="{479774A0-4762-4E65-9351-72B62488F688}" type="parTrans" cxnId="{64F6B332-6ED0-44DF-AFEC-63E884D6727D}">
      <dgm:prSet/>
      <dgm:spPr/>
      <dgm:t>
        <a:bodyPr/>
        <a:lstStyle/>
        <a:p>
          <a:endParaRPr lang="en-US"/>
        </a:p>
      </dgm:t>
    </dgm:pt>
    <dgm:pt modelId="{024A66C7-3D24-41EA-9E90-D6598DEEB9DF}" type="sibTrans" cxnId="{64F6B332-6ED0-44DF-AFEC-63E884D6727D}">
      <dgm:prSet/>
      <dgm:spPr/>
      <dgm:t>
        <a:bodyPr/>
        <a:lstStyle/>
        <a:p>
          <a:endParaRPr lang="en-US"/>
        </a:p>
      </dgm:t>
    </dgm:pt>
    <dgm:pt modelId="{C28D26E7-9105-4DCA-AD65-8062D7A9DAF7}">
      <dgm:prSet/>
      <dgm:spPr/>
      <dgm:t>
        <a:bodyPr/>
        <a:lstStyle/>
        <a:p>
          <a:r>
            <a:rPr lang="en-CA" dirty="0"/>
            <a:t>	Explore interest areas</a:t>
          </a:r>
          <a:endParaRPr lang="en-US" dirty="0"/>
        </a:p>
      </dgm:t>
    </dgm:pt>
    <dgm:pt modelId="{5BEC6B63-36E0-4A54-9172-09B65F7B2645}" type="parTrans" cxnId="{988EB5FF-1DC1-4D31-A1B5-B31151597D4D}">
      <dgm:prSet/>
      <dgm:spPr/>
      <dgm:t>
        <a:bodyPr/>
        <a:lstStyle/>
        <a:p>
          <a:endParaRPr lang="en-US"/>
        </a:p>
      </dgm:t>
    </dgm:pt>
    <dgm:pt modelId="{FC147BF5-8903-4E29-94B2-3C92C02BDCCF}" type="sibTrans" cxnId="{988EB5FF-1DC1-4D31-A1B5-B31151597D4D}">
      <dgm:prSet/>
      <dgm:spPr/>
      <dgm:t>
        <a:bodyPr/>
        <a:lstStyle/>
        <a:p>
          <a:endParaRPr lang="en-US"/>
        </a:p>
      </dgm:t>
    </dgm:pt>
    <dgm:pt modelId="{F36E2D3D-2E37-4074-8092-50481877C7AD}">
      <dgm:prSet/>
      <dgm:spPr/>
      <dgm:t>
        <a:bodyPr/>
        <a:lstStyle/>
        <a:p>
          <a:r>
            <a:rPr lang="en-CA" dirty="0"/>
            <a:t>	Authenticity is King</a:t>
          </a:r>
          <a:endParaRPr lang="en-US" dirty="0"/>
        </a:p>
      </dgm:t>
    </dgm:pt>
    <dgm:pt modelId="{C76D33CF-FF9B-4A2E-90E7-61DCDA950E97}" type="parTrans" cxnId="{C8BEAAEF-E577-4EE7-9183-09AA093519C7}">
      <dgm:prSet/>
      <dgm:spPr/>
      <dgm:t>
        <a:bodyPr/>
        <a:lstStyle/>
        <a:p>
          <a:endParaRPr lang="en-US"/>
        </a:p>
      </dgm:t>
    </dgm:pt>
    <dgm:pt modelId="{CE0770B3-5712-4F03-A13B-86CDFD580688}" type="sibTrans" cxnId="{C8BEAAEF-E577-4EE7-9183-09AA093519C7}">
      <dgm:prSet/>
      <dgm:spPr/>
      <dgm:t>
        <a:bodyPr/>
        <a:lstStyle/>
        <a:p>
          <a:endParaRPr lang="en-US"/>
        </a:p>
      </dgm:t>
    </dgm:pt>
    <dgm:pt modelId="{4EBCB266-DCDC-4934-AA2E-6715CADE9403}">
      <dgm:prSet/>
      <dgm:spPr/>
      <dgm:t>
        <a:bodyPr/>
        <a:lstStyle/>
        <a:p>
          <a:r>
            <a:rPr lang="en-CA" dirty="0"/>
            <a:t>	Have 1:1 conversations</a:t>
          </a:r>
          <a:endParaRPr lang="en-US" dirty="0"/>
        </a:p>
      </dgm:t>
    </dgm:pt>
    <dgm:pt modelId="{829AF83A-345F-4E95-B145-47AB038F0BB2}" type="parTrans" cxnId="{0BDFAD5F-9063-475F-8C85-89F99F31CEEF}">
      <dgm:prSet/>
      <dgm:spPr/>
      <dgm:t>
        <a:bodyPr/>
        <a:lstStyle/>
        <a:p>
          <a:endParaRPr lang="en-US"/>
        </a:p>
      </dgm:t>
    </dgm:pt>
    <dgm:pt modelId="{30B617DD-4AAF-4603-877C-D02F004702CA}" type="sibTrans" cxnId="{0BDFAD5F-9063-475F-8C85-89F99F31CEEF}">
      <dgm:prSet/>
      <dgm:spPr/>
      <dgm:t>
        <a:bodyPr/>
        <a:lstStyle/>
        <a:p>
          <a:endParaRPr lang="en-US"/>
        </a:p>
      </dgm:t>
    </dgm:pt>
    <dgm:pt modelId="{0CD3FCE0-E9B6-4FFC-8CC0-ADFD6EEBBBE7}" type="pres">
      <dgm:prSet presAssocID="{14E234BA-66CE-4351-B3CF-AB4767DC9E08}" presName="linear" presStyleCnt="0">
        <dgm:presLayoutVars>
          <dgm:animLvl val="lvl"/>
          <dgm:resizeHandles val="exact"/>
        </dgm:presLayoutVars>
      </dgm:prSet>
      <dgm:spPr/>
    </dgm:pt>
    <dgm:pt modelId="{7612AC1E-F7FC-47E4-864E-8CD08FA6FF54}" type="pres">
      <dgm:prSet presAssocID="{27A3CBC4-633D-428F-AFBA-7B5A4525334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6871BB7-04F9-496C-A5A9-4217335C0B75}" type="pres">
      <dgm:prSet presAssocID="{0D1DF9FC-3C5B-4E02-B07D-6227DFB896E5}" presName="spacer" presStyleCnt="0"/>
      <dgm:spPr/>
    </dgm:pt>
    <dgm:pt modelId="{A6742BD3-2A49-4D88-BF52-58CA670DE875}" type="pres">
      <dgm:prSet presAssocID="{E697E5FB-AB81-4E3A-ABBB-5DA54C5B63D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5660A76-D01C-4166-B2B4-03F5D64C9B3A}" type="pres">
      <dgm:prSet presAssocID="{024A66C7-3D24-41EA-9E90-D6598DEEB9DF}" presName="spacer" presStyleCnt="0"/>
      <dgm:spPr/>
    </dgm:pt>
    <dgm:pt modelId="{B7B217AC-60DD-44E9-B955-BB395DD9370E}" type="pres">
      <dgm:prSet presAssocID="{C28D26E7-9105-4DCA-AD65-8062D7A9DAF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4B4027C-AF54-4014-96D1-62877A8D9E0F}" type="pres">
      <dgm:prSet presAssocID="{FC147BF5-8903-4E29-94B2-3C92C02BDCCF}" presName="spacer" presStyleCnt="0"/>
      <dgm:spPr/>
    </dgm:pt>
    <dgm:pt modelId="{82DDC51C-60D1-45A3-9388-3C3EF68D4627}" type="pres">
      <dgm:prSet presAssocID="{F36E2D3D-2E37-4074-8092-50481877C7A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7E84248-6D98-422E-B4C5-2DF9B1C490B7}" type="pres">
      <dgm:prSet presAssocID="{CE0770B3-5712-4F03-A13B-86CDFD580688}" presName="spacer" presStyleCnt="0"/>
      <dgm:spPr/>
    </dgm:pt>
    <dgm:pt modelId="{E6270939-051D-4541-A5D5-45BD46075F0E}" type="pres">
      <dgm:prSet presAssocID="{4EBCB266-DCDC-4934-AA2E-6715CADE940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5D80C1F-CC07-49CC-93ED-819F2AED660A}" type="presOf" srcId="{14E234BA-66CE-4351-B3CF-AB4767DC9E08}" destId="{0CD3FCE0-E9B6-4FFC-8CC0-ADFD6EEBBBE7}" srcOrd="0" destOrd="0" presId="urn:microsoft.com/office/officeart/2005/8/layout/vList2"/>
    <dgm:cxn modelId="{10F7222A-BFB4-44C6-ACB8-05D4BBC02CFF}" type="presOf" srcId="{F36E2D3D-2E37-4074-8092-50481877C7AD}" destId="{82DDC51C-60D1-45A3-9388-3C3EF68D4627}" srcOrd="0" destOrd="0" presId="urn:microsoft.com/office/officeart/2005/8/layout/vList2"/>
    <dgm:cxn modelId="{64F6B332-6ED0-44DF-AFEC-63E884D6727D}" srcId="{14E234BA-66CE-4351-B3CF-AB4767DC9E08}" destId="{E697E5FB-AB81-4E3A-ABBB-5DA54C5B63DB}" srcOrd="1" destOrd="0" parTransId="{479774A0-4762-4E65-9351-72B62488F688}" sibTransId="{024A66C7-3D24-41EA-9E90-D6598DEEB9DF}"/>
    <dgm:cxn modelId="{0BDFAD5F-9063-475F-8C85-89F99F31CEEF}" srcId="{14E234BA-66CE-4351-B3CF-AB4767DC9E08}" destId="{4EBCB266-DCDC-4934-AA2E-6715CADE9403}" srcOrd="4" destOrd="0" parTransId="{829AF83A-345F-4E95-B145-47AB038F0BB2}" sibTransId="{30B617DD-4AAF-4603-877C-D02F004702CA}"/>
    <dgm:cxn modelId="{D3E9DC4F-7135-411A-9FFB-D772E4DCACC7}" srcId="{14E234BA-66CE-4351-B3CF-AB4767DC9E08}" destId="{27A3CBC4-633D-428F-AFBA-7B5A45253341}" srcOrd="0" destOrd="0" parTransId="{1E2E799E-0D37-4607-ADDF-67D09E207E55}" sibTransId="{0D1DF9FC-3C5B-4E02-B07D-6227DFB896E5}"/>
    <dgm:cxn modelId="{2EDC5476-9BC2-4598-99C0-C3493A2F17B7}" type="presOf" srcId="{C28D26E7-9105-4DCA-AD65-8062D7A9DAF7}" destId="{B7B217AC-60DD-44E9-B955-BB395DD9370E}" srcOrd="0" destOrd="0" presId="urn:microsoft.com/office/officeart/2005/8/layout/vList2"/>
    <dgm:cxn modelId="{D61BF17C-6805-4326-8016-3CBC5939B8B1}" type="presOf" srcId="{4EBCB266-DCDC-4934-AA2E-6715CADE9403}" destId="{E6270939-051D-4541-A5D5-45BD46075F0E}" srcOrd="0" destOrd="0" presId="urn:microsoft.com/office/officeart/2005/8/layout/vList2"/>
    <dgm:cxn modelId="{7CC0138A-92EF-43C4-8E72-411A9CA868C4}" type="presOf" srcId="{27A3CBC4-633D-428F-AFBA-7B5A45253341}" destId="{7612AC1E-F7FC-47E4-864E-8CD08FA6FF54}" srcOrd="0" destOrd="0" presId="urn:microsoft.com/office/officeart/2005/8/layout/vList2"/>
    <dgm:cxn modelId="{F0427BCF-401C-4936-9D78-1F1D6BB72B04}" type="presOf" srcId="{E697E5FB-AB81-4E3A-ABBB-5DA54C5B63DB}" destId="{A6742BD3-2A49-4D88-BF52-58CA670DE875}" srcOrd="0" destOrd="0" presId="urn:microsoft.com/office/officeart/2005/8/layout/vList2"/>
    <dgm:cxn modelId="{C8BEAAEF-E577-4EE7-9183-09AA093519C7}" srcId="{14E234BA-66CE-4351-B3CF-AB4767DC9E08}" destId="{F36E2D3D-2E37-4074-8092-50481877C7AD}" srcOrd="3" destOrd="0" parTransId="{C76D33CF-FF9B-4A2E-90E7-61DCDA950E97}" sibTransId="{CE0770B3-5712-4F03-A13B-86CDFD580688}"/>
    <dgm:cxn modelId="{988EB5FF-1DC1-4D31-A1B5-B31151597D4D}" srcId="{14E234BA-66CE-4351-B3CF-AB4767DC9E08}" destId="{C28D26E7-9105-4DCA-AD65-8062D7A9DAF7}" srcOrd="2" destOrd="0" parTransId="{5BEC6B63-36E0-4A54-9172-09B65F7B2645}" sibTransId="{FC147BF5-8903-4E29-94B2-3C92C02BDCCF}"/>
    <dgm:cxn modelId="{13BF5C6A-AA60-4E9B-B9FC-ED96CD38C522}" type="presParOf" srcId="{0CD3FCE0-E9B6-4FFC-8CC0-ADFD6EEBBBE7}" destId="{7612AC1E-F7FC-47E4-864E-8CD08FA6FF54}" srcOrd="0" destOrd="0" presId="urn:microsoft.com/office/officeart/2005/8/layout/vList2"/>
    <dgm:cxn modelId="{11512E33-8E64-43F5-9338-5379EC623407}" type="presParOf" srcId="{0CD3FCE0-E9B6-4FFC-8CC0-ADFD6EEBBBE7}" destId="{F6871BB7-04F9-496C-A5A9-4217335C0B75}" srcOrd="1" destOrd="0" presId="urn:microsoft.com/office/officeart/2005/8/layout/vList2"/>
    <dgm:cxn modelId="{D2F845A9-D7C5-42F7-90CD-D6DD08BDF05C}" type="presParOf" srcId="{0CD3FCE0-E9B6-4FFC-8CC0-ADFD6EEBBBE7}" destId="{A6742BD3-2A49-4D88-BF52-58CA670DE875}" srcOrd="2" destOrd="0" presId="urn:microsoft.com/office/officeart/2005/8/layout/vList2"/>
    <dgm:cxn modelId="{8C28EDEA-234C-49F7-A1B8-01AECABF9EEE}" type="presParOf" srcId="{0CD3FCE0-E9B6-4FFC-8CC0-ADFD6EEBBBE7}" destId="{D5660A76-D01C-4166-B2B4-03F5D64C9B3A}" srcOrd="3" destOrd="0" presId="urn:microsoft.com/office/officeart/2005/8/layout/vList2"/>
    <dgm:cxn modelId="{1FE95808-AED3-47CA-85E8-7126F4F8F9CA}" type="presParOf" srcId="{0CD3FCE0-E9B6-4FFC-8CC0-ADFD6EEBBBE7}" destId="{B7B217AC-60DD-44E9-B955-BB395DD9370E}" srcOrd="4" destOrd="0" presId="urn:microsoft.com/office/officeart/2005/8/layout/vList2"/>
    <dgm:cxn modelId="{B803F19D-1B16-4EC4-A4F4-1C4CFD4D2487}" type="presParOf" srcId="{0CD3FCE0-E9B6-4FFC-8CC0-ADFD6EEBBBE7}" destId="{E4B4027C-AF54-4014-96D1-62877A8D9E0F}" srcOrd="5" destOrd="0" presId="urn:microsoft.com/office/officeart/2005/8/layout/vList2"/>
    <dgm:cxn modelId="{A43AA0DA-9100-451F-910B-DCB49F310399}" type="presParOf" srcId="{0CD3FCE0-E9B6-4FFC-8CC0-ADFD6EEBBBE7}" destId="{82DDC51C-60D1-45A3-9388-3C3EF68D4627}" srcOrd="6" destOrd="0" presId="urn:microsoft.com/office/officeart/2005/8/layout/vList2"/>
    <dgm:cxn modelId="{A1526C29-73C3-4A60-89B1-7F66B343EE12}" type="presParOf" srcId="{0CD3FCE0-E9B6-4FFC-8CC0-ADFD6EEBBBE7}" destId="{47E84248-6D98-422E-B4C5-2DF9B1C490B7}" srcOrd="7" destOrd="0" presId="urn:microsoft.com/office/officeart/2005/8/layout/vList2"/>
    <dgm:cxn modelId="{FB09C417-6C6B-4ED1-9BA3-C1253BD93CD8}" type="presParOf" srcId="{0CD3FCE0-E9B6-4FFC-8CC0-ADFD6EEBBBE7}" destId="{E6270939-051D-4541-A5D5-45BD46075F0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A4406B4-E950-46B6-A10F-6857842717FE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2" csCatId="colorful" phldr="1"/>
      <dgm:spPr/>
      <dgm:t>
        <a:bodyPr/>
        <a:lstStyle/>
        <a:p>
          <a:endParaRPr lang="en-US"/>
        </a:p>
      </dgm:t>
    </dgm:pt>
    <dgm:pt modelId="{FF213901-1E4F-4867-9A2E-406BFA742CD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Join a breakout room.</a:t>
          </a:r>
        </a:p>
      </dgm:t>
    </dgm:pt>
    <dgm:pt modelId="{78BA62F2-B260-45E9-8B9D-E41D3EBEF3A5}" type="parTrans" cxnId="{0ED5F226-E6AA-4F86-8110-A40294706C04}">
      <dgm:prSet/>
      <dgm:spPr/>
      <dgm:t>
        <a:bodyPr/>
        <a:lstStyle/>
        <a:p>
          <a:endParaRPr lang="en-US" sz="2000"/>
        </a:p>
      </dgm:t>
    </dgm:pt>
    <dgm:pt modelId="{9E2560E9-DC5E-448C-BA30-3700F226AD8D}" type="sibTrans" cxnId="{0ED5F226-E6AA-4F86-8110-A40294706C04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0DFDC802-A4C2-4B27-A57E-D643039891D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Discuss the 5-point star that was shared.</a:t>
          </a:r>
        </a:p>
      </dgm:t>
    </dgm:pt>
    <dgm:pt modelId="{5C3E5DDD-E8DD-48FB-BC96-1C44832A5BF8}" type="parTrans" cxnId="{6FE29632-29C1-4B7B-80C8-F36BFB73FFEA}">
      <dgm:prSet/>
      <dgm:spPr/>
      <dgm:t>
        <a:bodyPr/>
        <a:lstStyle/>
        <a:p>
          <a:endParaRPr lang="en-US" sz="2000"/>
        </a:p>
      </dgm:t>
    </dgm:pt>
    <dgm:pt modelId="{C8B694E5-847F-4A47-9D1A-374E1AB6BA38}" type="sibTrans" cxnId="{6FE29632-29C1-4B7B-80C8-F36BFB73FFEA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007B6A3F-DC99-4A86-BE18-B38140E277D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What resonated most with you?</a:t>
          </a:r>
        </a:p>
      </dgm:t>
    </dgm:pt>
    <dgm:pt modelId="{9261104B-7ACF-4CD1-9B03-0CE59524D421}" type="parTrans" cxnId="{C5E91A7C-4572-4315-9C7A-B9F4FBFB5403}">
      <dgm:prSet/>
      <dgm:spPr/>
      <dgm:t>
        <a:bodyPr/>
        <a:lstStyle/>
        <a:p>
          <a:endParaRPr lang="en-US" sz="2000"/>
        </a:p>
      </dgm:t>
    </dgm:pt>
    <dgm:pt modelId="{729DF2A3-C480-4138-AD54-682D20212356}" type="sibTrans" cxnId="{C5E91A7C-4572-4315-9C7A-B9F4FBFB5403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AD40CBB0-996F-4371-AE7F-732BA163493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How can you incorporate this in your leadership? </a:t>
          </a:r>
        </a:p>
      </dgm:t>
    </dgm:pt>
    <dgm:pt modelId="{D7AE7F91-35FF-4F63-B1A7-E031D0EB8E59}" type="parTrans" cxnId="{45EEDD75-F8BA-4994-9E4E-B22348C6ED49}">
      <dgm:prSet/>
      <dgm:spPr/>
      <dgm:t>
        <a:bodyPr/>
        <a:lstStyle/>
        <a:p>
          <a:endParaRPr lang="en-US" sz="2000"/>
        </a:p>
      </dgm:t>
    </dgm:pt>
    <dgm:pt modelId="{E0BE12BF-2CE0-410A-9160-AF48A0F12917}" type="sibTrans" cxnId="{45EEDD75-F8BA-4994-9E4E-B22348C6ED49}">
      <dgm:prSet/>
      <dgm:spPr/>
      <dgm:t>
        <a:bodyPr/>
        <a:lstStyle/>
        <a:p>
          <a:endParaRPr lang="en-US" sz="2000"/>
        </a:p>
      </dgm:t>
    </dgm:pt>
    <dgm:pt modelId="{580A3F30-9EC4-44A8-924E-4972F29A0904}" type="pres">
      <dgm:prSet presAssocID="{FA4406B4-E950-46B6-A10F-6857842717FE}" presName="root" presStyleCnt="0">
        <dgm:presLayoutVars>
          <dgm:dir/>
          <dgm:resizeHandles val="exact"/>
        </dgm:presLayoutVars>
      </dgm:prSet>
      <dgm:spPr/>
    </dgm:pt>
    <dgm:pt modelId="{5B17DD86-E55E-47A0-9ECB-BDD21B3B969E}" type="pres">
      <dgm:prSet presAssocID="{FA4406B4-E950-46B6-A10F-6857842717FE}" presName="container" presStyleCnt="0">
        <dgm:presLayoutVars>
          <dgm:dir/>
          <dgm:resizeHandles val="exact"/>
        </dgm:presLayoutVars>
      </dgm:prSet>
      <dgm:spPr/>
    </dgm:pt>
    <dgm:pt modelId="{CB975FA6-60AA-43EB-98F4-3A96AC645D81}" type="pres">
      <dgm:prSet presAssocID="{FF213901-1E4F-4867-9A2E-406BFA742CD7}" presName="compNode" presStyleCnt="0"/>
      <dgm:spPr/>
    </dgm:pt>
    <dgm:pt modelId="{52B9364A-1DE5-4B1E-85D4-8D81D1514730}" type="pres">
      <dgm:prSet presAssocID="{FF213901-1E4F-4867-9A2E-406BFA742CD7}" presName="iconBgRect" presStyleLbl="bgShp" presStyleIdx="0" presStyleCnt="4"/>
      <dgm:spPr/>
    </dgm:pt>
    <dgm:pt modelId="{7015EF17-E0D6-43F2-8F5D-14CA53C2E9E0}" type="pres">
      <dgm:prSet presAssocID="{FF213901-1E4F-4867-9A2E-406BFA742CD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ycle with People"/>
        </a:ext>
      </dgm:extLst>
    </dgm:pt>
    <dgm:pt modelId="{FF2C8EA4-7BF1-4181-845B-F22FAEFF90FC}" type="pres">
      <dgm:prSet presAssocID="{FF213901-1E4F-4867-9A2E-406BFA742CD7}" presName="spaceRect" presStyleCnt="0"/>
      <dgm:spPr/>
    </dgm:pt>
    <dgm:pt modelId="{8B69D51A-5EE3-46D2-A824-4547002E98F9}" type="pres">
      <dgm:prSet presAssocID="{FF213901-1E4F-4867-9A2E-406BFA742CD7}" presName="textRect" presStyleLbl="revTx" presStyleIdx="0" presStyleCnt="4">
        <dgm:presLayoutVars>
          <dgm:chMax val="1"/>
          <dgm:chPref val="1"/>
        </dgm:presLayoutVars>
      </dgm:prSet>
      <dgm:spPr/>
    </dgm:pt>
    <dgm:pt modelId="{9451976A-244D-4483-878B-ECA50EB362E1}" type="pres">
      <dgm:prSet presAssocID="{9E2560E9-DC5E-448C-BA30-3700F226AD8D}" presName="sibTrans" presStyleLbl="sibTrans2D1" presStyleIdx="0" presStyleCnt="0"/>
      <dgm:spPr/>
    </dgm:pt>
    <dgm:pt modelId="{3C0CF825-C572-402F-9573-30498B968E90}" type="pres">
      <dgm:prSet presAssocID="{0DFDC802-A4C2-4B27-A57E-D643039891D2}" presName="compNode" presStyleCnt="0"/>
      <dgm:spPr/>
    </dgm:pt>
    <dgm:pt modelId="{FB36E2B7-5C97-4FFA-AA67-019A3BAB4BF4}" type="pres">
      <dgm:prSet presAssocID="{0DFDC802-A4C2-4B27-A57E-D643039891D2}" presName="iconBgRect" presStyleLbl="bgShp" presStyleIdx="1" presStyleCnt="4"/>
      <dgm:spPr/>
    </dgm:pt>
    <dgm:pt modelId="{B479185B-917A-49C0-93B4-CFD8FA7D9D8F}" type="pres">
      <dgm:prSet presAssocID="{0DFDC802-A4C2-4B27-A57E-D643039891D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r"/>
        </a:ext>
      </dgm:extLst>
    </dgm:pt>
    <dgm:pt modelId="{F56C880F-5C39-4CCF-B45D-FED915E7C954}" type="pres">
      <dgm:prSet presAssocID="{0DFDC802-A4C2-4B27-A57E-D643039891D2}" presName="spaceRect" presStyleCnt="0"/>
      <dgm:spPr/>
    </dgm:pt>
    <dgm:pt modelId="{A1317FFC-C08D-436E-BC8A-C159C96C9A1D}" type="pres">
      <dgm:prSet presAssocID="{0DFDC802-A4C2-4B27-A57E-D643039891D2}" presName="textRect" presStyleLbl="revTx" presStyleIdx="1" presStyleCnt="4">
        <dgm:presLayoutVars>
          <dgm:chMax val="1"/>
          <dgm:chPref val="1"/>
        </dgm:presLayoutVars>
      </dgm:prSet>
      <dgm:spPr/>
    </dgm:pt>
    <dgm:pt modelId="{BC42BE6E-66E5-4E7C-993B-C4E8628C4629}" type="pres">
      <dgm:prSet presAssocID="{C8B694E5-847F-4A47-9D1A-374E1AB6BA38}" presName="sibTrans" presStyleLbl="sibTrans2D1" presStyleIdx="0" presStyleCnt="0"/>
      <dgm:spPr/>
    </dgm:pt>
    <dgm:pt modelId="{3988DC54-798C-49C1-9338-4E2472A7C231}" type="pres">
      <dgm:prSet presAssocID="{007B6A3F-DC99-4A86-BE18-B38140E277D5}" presName="compNode" presStyleCnt="0"/>
      <dgm:spPr/>
    </dgm:pt>
    <dgm:pt modelId="{0B04653D-A5A9-478A-B93B-B08ACB5AF0F3}" type="pres">
      <dgm:prSet presAssocID="{007B6A3F-DC99-4A86-BE18-B38140E277D5}" presName="iconBgRect" presStyleLbl="bgShp" presStyleIdx="2" presStyleCnt="4"/>
      <dgm:spPr/>
    </dgm:pt>
    <dgm:pt modelId="{2805DEB3-DA80-4FE8-AF98-2553C3794283}" type="pres">
      <dgm:prSet presAssocID="{007B6A3F-DC99-4A86-BE18-B38140E277D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lot"/>
        </a:ext>
      </dgm:extLst>
    </dgm:pt>
    <dgm:pt modelId="{FEBF74A0-E70D-4E11-87BA-B818C759C4E0}" type="pres">
      <dgm:prSet presAssocID="{007B6A3F-DC99-4A86-BE18-B38140E277D5}" presName="spaceRect" presStyleCnt="0"/>
      <dgm:spPr/>
    </dgm:pt>
    <dgm:pt modelId="{C632AF80-ABF8-4895-967A-BCDCB86CDA48}" type="pres">
      <dgm:prSet presAssocID="{007B6A3F-DC99-4A86-BE18-B38140E277D5}" presName="textRect" presStyleLbl="revTx" presStyleIdx="2" presStyleCnt="4">
        <dgm:presLayoutVars>
          <dgm:chMax val="1"/>
          <dgm:chPref val="1"/>
        </dgm:presLayoutVars>
      </dgm:prSet>
      <dgm:spPr/>
    </dgm:pt>
    <dgm:pt modelId="{12B1044D-9959-4728-93C0-A78AB1666A20}" type="pres">
      <dgm:prSet presAssocID="{729DF2A3-C480-4138-AD54-682D20212356}" presName="sibTrans" presStyleLbl="sibTrans2D1" presStyleIdx="0" presStyleCnt="0"/>
      <dgm:spPr/>
    </dgm:pt>
    <dgm:pt modelId="{5459E52D-426E-4B11-9744-7972EC80F4CB}" type="pres">
      <dgm:prSet presAssocID="{AD40CBB0-996F-4371-AE7F-732BA1634938}" presName="compNode" presStyleCnt="0"/>
      <dgm:spPr/>
    </dgm:pt>
    <dgm:pt modelId="{B7BBCBCA-7795-465F-9AC6-B3432EA2B217}" type="pres">
      <dgm:prSet presAssocID="{AD40CBB0-996F-4371-AE7F-732BA1634938}" presName="iconBgRect" presStyleLbl="bgShp" presStyleIdx="3" presStyleCnt="4"/>
      <dgm:spPr/>
    </dgm:pt>
    <dgm:pt modelId="{7072D279-983A-4851-ACE3-8E15B5962302}" type="pres">
      <dgm:prSet presAssocID="{AD40CBB0-996F-4371-AE7F-732BA163493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"/>
        </a:ext>
      </dgm:extLst>
    </dgm:pt>
    <dgm:pt modelId="{4C6561F2-2EE0-4C91-AFD8-F0CEB50041FB}" type="pres">
      <dgm:prSet presAssocID="{AD40CBB0-996F-4371-AE7F-732BA1634938}" presName="spaceRect" presStyleCnt="0"/>
      <dgm:spPr/>
    </dgm:pt>
    <dgm:pt modelId="{AB8454DD-0381-44D8-A164-AA830B8B4003}" type="pres">
      <dgm:prSet presAssocID="{AD40CBB0-996F-4371-AE7F-732BA1634938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0ED5F226-E6AA-4F86-8110-A40294706C04}" srcId="{FA4406B4-E950-46B6-A10F-6857842717FE}" destId="{FF213901-1E4F-4867-9A2E-406BFA742CD7}" srcOrd="0" destOrd="0" parTransId="{78BA62F2-B260-45E9-8B9D-E41D3EBEF3A5}" sibTransId="{9E2560E9-DC5E-448C-BA30-3700F226AD8D}"/>
    <dgm:cxn modelId="{6FE29632-29C1-4B7B-80C8-F36BFB73FFEA}" srcId="{FA4406B4-E950-46B6-A10F-6857842717FE}" destId="{0DFDC802-A4C2-4B27-A57E-D643039891D2}" srcOrd="1" destOrd="0" parTransId="{5C3E5DDD-E8DD-48FB-BC96-1C44832A5BF8}" sibTransId="{C8B694E5-847F-4A47-9D1A-374E1AB6BA38}"/>
    <dgm:cxn modelId="{CA5D1741-1E4D-4A40-84D9-4DDF0AC6C392}" type="presOf" srcId="{C8B694E5-847F-4A47-9D1A-374E1AB6BA38}" destId="{BC42BE6E-66E5-4E7C-993B-C4E8628C4629}" srcOrd="0" destOrd="0" presId="urn:microsoft.com/office/officeart/2018/2/layout/IconCircleList"/>
    <dgm:cxn modelId="{4CD1C845-8AF3-4B20-B7D4-C35A8021C860}" type="presOf" srcId="{729DF2A3-C480-4138-AD54-682D20212356}" destId="{12B1044D-9959-4728-93C0-A78AB1666A20}" srcOrd="0" destOrd="0" presId="urn:microsoft.com/office/officeart/2018/2/layout/IconCircleList"/>
    <dgm:cxn modelId="{3DFC1654-A645-4A99-9B2A-3F2CF20E1BAD}" type="presOf" srcId="{FF213901-1E4F-4867-9A2E-406BFA742CD7}" destId="{8B69D51A-5EE3-46D2-A824-4547002E98F9}" srcOrd="0" destOrd="0" presId="urn:microsoft.com/office/officeart/2018/2/layout/IconCircleList"/>
    <dgm:cxn modelId="{45EEDD75-F8BA-4994-9E4E-B22348C6ED49}" srcId="{FA4406B4-E950-46B6-A10F-6857842717FE}" destId="{AD40CBB0-996F-4371-AE7F-732BA1634938}" srcOrd="3" destOrd="0" parTransId="{D7AE7F91-35FF-4F63-B1A7-E031D0EB8E59}" sibTransId="{E0BE12BF-2CE0-410A-9160-AF48A0F12917}"/>
    <dgm:cxn modelId="{C5E91A7C-4572-4315-9C7A-B9F4FBFB5403}" srcId="{FA4406B4-E950-46B6-A10F-6857842717FE}" destId="{007B6A3F-DC99-4A86-BE18-B38140E277D5}" srcOrd="2" destOrd="0" parTransId="{9261104B-7ACF-4CD1-9B03-0CE59524D421}" sibTransId="{729DF2A3-C480-4138-AD54-682D20212356}"/>
    <dgm:cxn modelId="{B2FD8D97-F657-4C34-93FF-3ED7C4304C82}" type="presOf" srcId="{AD40CBB0-996F-4371-AE7F-732BA1634938}" destId="{AB8454DD-0381-44D8-A164-AA830B8B4003}" srcOrd="0" destOrd="0" presId="urn:microsoft.com/office/officeart/2018/2/layout/IconCircleList"/>
    <dgm:cxn modelId="{C92627CE-11BE-4DB5-B5A5-A89A41C42FFA}" type="presOf" srcId="{007B6A3F-DC99-4A86-BE18-B38140E277D5}" destId="{C632AF80-ABF8-4895-967A-BCDCB86CDA48}" srcOrd="0" destOrd="0" presId="urn:microsoft.com/office/officeart/2018/2/layout/IconCircleList"/>
    <dgm:cxn modelId="{C39B16DF-B15F-435E-A9E7-3FB21682073C}" type="presOf" srcId="{FA4406B4-E950-46B6-A10F-6857842717FE}" destId="{580A3F30-9EC4-44A8-924E-4972F29A0904}" srcOrd="0" destOrd="0" presId="urn:microsoft.com/office/officeart/2018/2/layout/IconCircleList"/>
    <dgm:cxn modelId="{E4A50EF6-2ECF-43D9-949D-965954E5EB41}" type="presOf" srcId="{9E2560E9-DC5E-448C-BA30-3700F226AD8D}" destId="{9451976A-244D-4483-878B-ECA50EB362E1}" srcOrd="0" destOrd="0" presId="urn:microsoft.com/office/officeart/2018/2/layout/IconCircleList"/>
    <dgm:cxn modelId="{EB151BFF-CFB3-4057-ACEC-6C23438FC5FF}" type="presOf" srcId="{0DFDC802-A4C2-4B27-A57E-D643039891D2}" destId="{A1317FFC-C08D-436E-BC8A-C159C96C9A1D}" srcOrd="0" destOrd="0" presId="urn:microsoft.com/office/officeart/2018/2/layout/IconCircleList"/>
    <dgm:cxn modelId="{5706B291-432A-433E-BFBC-90F9216211F9}" type="presParOf" srcId="{580A3F30-9EC4-44A8-924E-4972F29A0904}" destId="{5B17DD86-E55E-47A0-9ECB-BDD21B3B969E}" srcOrd="0" destOrd="0" presId="urn:microsoft.com/office/officeart/2018/2/layout/IconCircleList"/>
    <dgm:cxn modelId="{ABA77A1D-4A7D-4782-96A3-572EA37113B8}" type="presParOf" srcId="{5B17DD86-E55E-47A0-9ECB-BDD21B3B969E}" destId="{CB975FA6-60AA-43EB-98F4-3A96AC645D81}" srcOrd="0" destOrd="0" presId="urn:microsoft.com/office/officeart/2018/2/layout/IconCircleList"/>
    <dgm:cxn modelId="{31648D0E-6278-4349-ADC9-2DCB67CFFD62}" type="presParOf" srcId="{CB975FA6-60AA-43EB-98F4-3A96AC645D81}" destId="{52B9364A-1DE5-4B1E-85D4-8D81D1514730}" srcOrd="0" destOrd="0" presId="urn:microsoft.com/office/officeart/2018/2/layout/IconCircleList"/>
    <dgm:cxn modelId="{5E7B276B-013B-4B30-8D19-3ADC714B8660}" type="presParOf" srcId="{CB975FA6-60AA-43EB-98F4-3A96AC645D81}" destId="{7015EF17-E0D6-43F2-8F5D-14CA53C2E9E0}" srcOrd="1" destOrd="0" presId="urn:microsoft.com/office/officeart/2018/2/layout/IconCircleList"/>
    <dgm:cxn modelId="{544E57A5-A1CB-4052-9140-17BF981A69A8}" type="presParOf" srcId="{CB975FA6-60AA-43EB-98F4-3A96AC645D81}" destId="{FF2C8EA4-7BF1-4181-845B-F22FAEFF90FC}" srcOrd="2" destOrd="0" presId="urn:microsoft.com/office/officeart/2018/2/layout/IconCircleList"/>
    <dgm:cxn modelId="{6331C9F1-BA14-4246-B6AF-ED47AA065905}" type="presParOf" srcId="{CB975FA6-60AA-43EB-98F4-3A96AC645D81}" destId="{8B69D51A-5EE3-46D2-A824-4547002E98F9}" srcOrd="3" destOrd="0" presId="urn:microsoft.com/office/officeart/2018/2/layout/IconCircleList"/>
    <dgm:cxn modelId="{282A0BFD-5429-430D-9D8A-FDF916A51C70}" type="presParOf" srcId="{5B17DD86-E55E-47A0-9ECB-BDD21B3B969E}" destId="{9451976A-244D-4483-878B-ECA50EB362E1}" srcOrd="1" destOrd="0" presId="urn:microsoft.com/office/officeart/2018/2/layout/IconCircleList"/>
    <dgm:cxn modelId="{E80979C0-9A3D-4206-B8B7-B5DBB02DD824}" type="presParOf" srcId="{5B17DD86-E55E-47A0-9ECB-BDD21B3B969E}" destId="{3C0CF825-C572-402F-9573-30498B968E90}" srcOrd="2" destOrd="0" presId="urn:microsoft.com/office/officeart/2018/2/layout/IconCircleList"/>
    <dgm:cxn modelId="{E747546A-6874-4473-AB0D-26198430AA58}" type="presParOf" srcId="{3C0CF825-C572-402F-9573-30498B968E90}" destId="{FB36E2B7-5C97-4FFA-AA67-019A3BAB4BF4}" srcOrd="0" destOrd="0" presId="urn:microsoft.com/office/officeart/2018/2/layout/IconCircleList"/>
    <dgm:cxn modelId="{F468E705-7937-4C57-980D-D8C47EED7CA2}" type="presParOf" srcId="{3C0CF825-C572-402F-9573-30498B968E90}" destId="{B479185B-917A-49C0-93B4-CFD8FA7D9D8F}" srcOrd="1" destOrd="0" presId="urn:microsoft.com/office/officeart/2018/2/layout/IconCircleList"/>
    <dgm:cxn modelId="{5D217786-52DF-4B94-8F71-3FC613CEEFEB}" type="presParOf" srcId="{3C0CF825-C572-402F-9573-30498B968E90}" destId="{F56C880F-5C39-4CCF-B45D-FED915E7C954}" srcOrd="2" destOrd="0" presId="urn:microsoft.com/office/officeart/2018/2/layout/IconCircleList"/>
    <dgm:cxn modelId="{58B244A5-5A34-4A01-9875-265ED0B5D60D}" type="presParOf" srcId="{3C0CF825-C572-402F-9573-30498B968E90}" destId="{A1317FFC-C08D-436E-BC8A-C159C96C9A1D}" srcOrd="3" destOrd="0" presId="urn:microsoft.com/office/officeart/2018/2/layout/IconCircleList"/>
    <dgm:cxn modelId="{18F6C84E-BD17-4978-A377-2036283AFFAF}" type="presParOf" srcId="{5B17DD86-E55E-47A0-9ECB-BDD21B3B969E}" destId="{BC42BE6E-66E5-4E7C-993B-C4E8628C4629}" srcOrd="3" destOrd="0" presId="urn:microsoft.com/office/officeart/2018/2/layout/IconCircleList"/>
    <dgm:cxn modelId="{C8775CDC-F8D2-4D05-A52E-629E59F05223}" type="presParOf" srcId="{5B17DD86-E55E-47A0-9ECB-BDD21B3B969E}" destId="{3988DC54-798C-49C1-9338-4E2472A7C231}" srcOrd="4" destOrd="0" presId="urn:microsoft.com/office/officeart/2018/2/layout/IconCircleList"/>
    <dgm:cxn modelId="{334D37A6-D652-4BC7-9EE5-7D8600BCDACC}" type="presParOf" srcId="{3988DC54-798C-49C1-9338-4E2472A7C231}" destId="{0B04653D-A5A9-478A-B93B-B08ACB5AF0F3}" srcOrd="0" destOrd="0" presId="urn:microsoft.com/office/officeart/2018/2/layout/IconCircleList"/>
    <dgm:cxn modelId="{25306EBC-4EAF-4774-9A5F-715585B1157C}" type="presParOf" srcId="{3988DC54-798C-49C1-9338-4E2472A7C231}" destId="{2805DEB3-DA80-4FE8-AF98-2553C3794283}" srcOrd="1" destOrd="0" presId="urn:microsoft.com/office/officeart/2018/2/layout/IconCircleList"/>
    <dgm:cxn modelId="{879E4AB1-42D4-4B75-B920-D9241D371583}" type="presParOf" srcId="{3988DC54-798C-49C1-9338-4E2472A7C231}" destId="{FEBF74A0-E70D-4E11-87BA-B818C759C4E0}" srcOrd="2" destOrd="0" presId="urn:microsoft.com/office/officeart/2018/2/layout/IconCircleList"/>
    <dgm:cxn modelId="{0917E6AD-F729-4054-91BC-6743DA05BC67}" type="presParOf" srcId="{3988DC54-798C-49C1-9338-4E2472A7C231}" destId="{C632AF80-ABF8-4895-967A-BCDCB86CDA48}" srcOrd="3" destOrd="0" presId="urn:microsoft.com/office/officeart/2018/2/layout/IconCircleList"/>
    <dgm:cxn modelId="{9765C182-18D9-428B-A4E7-449D30B10224}" type="presParOf" srcId="{5B17DD86-E55E-47A0-9ECB-BDD21B3B969E}" destId="{12B1044D-9959-4728-93C0-A78AB1666A20}" srcOrd="5" destOrd="0" presId="urn:microsoft.com/office/officeart/2018/2/layout/IconCircleList"/>
    <dgm:cxn modelId="{A649292E-A4B8-4AA6-B3A6-ADC9FDA10AB5}" type="presParOf" srcId="{5B17DD86-E55E-47A0-9ECB-BDD21B3B969E}" destId="{5459E52D-426E-4B11-9744-7972EC80F4CB}" srcOrd="6" destOrd="0" presId="urn:microsoft.com/office/officeart/2018/2/layout/IconCircleList"/>
    <dgm:cxn modelId="{F85B32F2-9717-484C-BC3A-7C17E3876E7D}" type="presParOf" srcId="{5459E52D-426E-4B11-9744-7972EC80F4CB}" destId="{B7BBCBCA-7795-465F-9AC6-B3432EA2B217}" srcOrd="0" destOrd="0" presId="urn:microsoft.com/office/officeart/2018/2/layout/IconCircleList"/>
    <dgm:cxn modelId="{407A4B9D-2E19-437A-97C5-F47C3008B03C}" type="presParOf" srcId="{5459E52D-426E-4B11-9744-7972EC80F4CB}" destId="{7072D279-983A-4851-ACE3-8E15B5962302}" srcOrd="1" destOrd="0" presId="urn:microsoft.com/office/officeart/2018/2/layout/IconCircleList"/>
    <dgm:cxn modelId="{16460A43-BB54-48C2-90DC-BB59297BAB5D}" type="presParOf" srcId="{5459E52D-426E-4B11-9744-7972EC80F4CB}" destId="{4C6561F2-2EE0-4C91-AFD8-F0CEB50041FB}" srcOrd="2" destOrd="0" presId="urn:microsoft.com/office/officeart/2018/2/layout/IconCircleList"/>
    <dgm:cxn modelId="{E4F643E4-F8A5-4508-AD91-05BADA45802C}" type="presParOf" srcId="{5459E52D-426E-4B11-9744-7972EC80F4CB}" destId="{AB8454DD-0381-44D8-A164-AA830B8B4003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CCD93DA-7D2D-433E-9F51-B9F2F2862DAF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359E1DC-07AA-4422-964B-7FA82F78A1B9}">
      <dgm:prSet/>
      <dgm:spPr/>
      <dgm:t>
        <a:bodyPr/>
        <a:lstStyle/>
        <a:p>
          <a:pPr>
            <a:defRPr cap="all"/>
          </a:pPr>
          <a:r>
            <a:rPr lang="en-CA"/>
            <a:t>Questions?</a:t>
          </a:r>
          <a:endParaRPr lang="en-US"/>
        </a:p>
      </dgm:t>
    </dgm:pt>
    <dgm:pt modelId="{4FEAD441-4DAC-4807-8528-B72B92CA2EF8}" type="parTrans" cxnId="{B6FC4B40-04E2-412B-9507-58A823572E8E}">
      <dgm:prSet/>
      <dgm:spPr/>
      <dgm:t>
        <a:bodyPr/>
        <a:lstStyle/>
        <a:p>
          <a:endParaRPr lang="en-US"/>
        </a:p>
      </dgm:t>
    </dgm:pt>
    <dgm:pt modelId="{ED241474-2787-4E01-B21A-3FA90BCE3B88}" type="sibTrans" cxnId="{B6FC4B40-04E2-412B-9507-58A823572E8E}">
      <dgm:prSet/>
      <dgm:spPr/>
      <dgm:t>
        <a:bodyPr/>
        <a:lstStyle/>
        <a:p>
          <a:endParaRPr lang="en-US"/>
        </a:p>
      </dgm:t>
    </dgm:pt>
    <dgm:pt modelId="{F3EDE944-7E98-4C07-8B4E-2065D8644EFE}">
      <dgm:prSet/>
      <dgm:spPr/>
      <dgm:t>
        <a:bodyPr/>
        <a:lstStyle/>
        <a:p>
          <a:pPr>
            <a:defRPr cap="all"/>
          </a:pPr>
          <a:r>
            <a:rPr lang="en-CA" dirty="0"/>
            <a:t>Onwards and upwards! </a:t>
          </a:r>
          <a:endParaRPr lang="en-US" dirty="0"/>
        </a:p>
      </dgm:t>
    </dgm:pt>
    <dgm:pt modelId="{E6A40C9C-A034-4000-A3ED-B9F8B7CBB46F}" type="parTrans" cxnId="{672EE526-1DEB-4EAD-B6CC-4564092B791F}">
      <dgm:prSet/>
      <dgm:spPr/>
      <dgm:t>
        <a:bodyPr/>
        <a:lstStyle/>
        <a:p>
          <a:endParaRPr lang="en-US"/>
        </a:p>
      </dgm:t>
    </dgm:pt>
    <dgm:pt modelId="{7AC26A33-1FBA-4A3A-A85B-4D6092A4D69E}" type="sibTrans" cxnId="{672EE526-1DEB-4EAD-B6CC-4564092B791F}">
      <dgm:prSet/>
      <dgm:spPr/>
      <dgm:t>
        <a:bodyPr/>
        <a:lstStyle/>
        <a:p>
          <a:endParaRPr lang="en-US"/>
        </a:p>
      </dgm:t>
    </dgm:pt>
    <dgm:pt modelId="{F6ADD490-7E37-40B5-AAF0-2C8EA6017C37}" type="pres">
      <dgm:prSet presAssocID="{8CCD93DA-7D2D-433E-9F51-B9F2F2862DAF}" presName="root" presStyleCnt="0">
        <dgm:presLayoutVars>
          <dgm:dir/>
          <dgm:resizeHandles val="exact"/>
        </dgm:presLayoutVars>
      </dgm:prSet>
      <dgm:spPr/>
    </dgm:pt>
    <dgm:pt modelId="{014C2673-4D01-46C3-940B-4C6938B4C569}" type="pres">
      <dgm:prSet presAssocID="{F359E1DC-07AA-4422-964B-7FA82F78A1B9}" presName="compNode" presStyleCnt="0"/>
      <dgm:spPr/>
    </dgm:pt>
    <dgm:pt modelId="{FEAFE934-2ECC-46CA-A50D-AB91871A752F}" type="pres">
      <dgm:prSet presAssocID="{F359E1DC-07AA-4422-964B-7FA82F78A1B9}" presName="iconBgRect" presStyleLbl="bgShp" presStyleIdx="0" presStyleCnt="2"/>
      <dgm:spPr/>
    </dgm:pt>
    <dgm:pt modelId="{46A2D146-B65D-4E25-9854-408F7EC44FF6}" type="pres">
      <dgm:prSet presAssocID="{F359E1DC-07AA-4422-964B-7FA82F78A1B9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217C98C4-3680-453F-8205-AAB67450D9F7}" type="pres">
      <dgm:prSet presAssocID="{F359E1DC-07AA-4422-964B-7FA82F78A1B9}" presName="spaceRect" presStyleCnt="0"/>
      <dgm:spPr/>
    </dgm:pt>
    <dgm:pt modelId="{B180B4A5-3377-4C5F-8113-6C86C290B2CE}" type="pres">
      <dgm:prSet presAssocID="{F359E1DC-07AA-4422-964B-7FA82F78A1B9}" presName="textRect" presStyleLbl="revTx" presStyleIdx="0" presStyleCnt="2">
        <dgm:presLayoutVars>
          <dgm:chMax val="1"/>
          <dgm:chPref val="1"/>
        </dgm:presLayoutVars>
      </dgm:prSet>
      <dgm:spPr/>
    </dgm:pt>
    <dgm:pt modelId="{AD8D086A-6A83-4145-B253-88F7C573E7DF}" type="pres">
      <dgm:prSet presAssocID="{ED241474-2787-4E01-B21A-3FA90BCE3B88}" presName="sibTrans" presStyleCnt="0"/>
      <dgm:spPr/>
    </dgm:pt>
    <dgm:pt modelId="{DD47D646-8D79-4F93-84C8-2EDBC5AA9185}" type="pres">
      <dgm:prSet presAssocID="{F3EDE944-7E98-4C07-8B4E-2065D8644EFE}" presName="compNode" presStyleCnt="0"/>
      <dgm:spPr/>
    </dgm:pt>
    <dgm:pt modelId="{78998653-74F8-4690-A54B-6C18A8461CE5}" type="pres">
      <dgm:prSet presAssocID="{F3EDE944-7E98-4C07-8B4E-2065D8644EFE}" presName="iconBgRect" presStyleLbl="bgShp" presStyleIdx="1" presStyleCnt="2"/>
      <dgm:spPr/>
    </dgm:pt>
    <dgm:pt modelId="{6E82B6E5-38ED-4034-AD19-398E2A7C3D0E}" type="pres">
      <dgm:prSet presAssocID="{F3EDE944-7E98-4C07-8B4E-2065D8644EF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ximize"/>
        </a:ext>
      </dgm:extLst>
    </dgm:pt>
    <dgm:pt modelId="{42A02E85-313C-49D2-84A6-82A599D52A09}" type="pres">
      <dgm:prSet presAssocID="{F3EDE944-7E98-4C07-8B4E-2065D8644EFE}" presName="spaceRect" presStyleCnt="0"/>
      <dgm:spPr/>
    </dgm:pt>
    <dgm:pt modelId="{429B54E7-73A6-44ED-A91D-3C91ADD16255}" type="pres">
      <dgm:prSet presAssocID="{F3EDE944-7E98-4C07-8B4E-2065D8644EFE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F7DFE70B-DFF3-4E3E-A62A-FA19CD8E332F}" type="presOf" srcId="{F3EDE944-7E98-4C07-8B4E-2065D8644EFE}" destId="{429B54E7-73A6-44ED-A91D-3C91ADD16255}" srcOrd="0" destOrd="0" presId="urn:microsoft.com/office/officeart/2018/5/layout/IconCircleLabelList"/>
    <dgm:cxn modelId="{672EE526-1DEB-4EAD-B6CC-4564092B791F}" srcId="{8CCD93DA-7D2D-433E-9F51-B9F2F2862DAF}" destId="{F3EDE944-7E98-4C07-8B4E-2065D8644EFE}" srcOrd="1" destOrd="0" parTransId="{E6A40C9C-A034-4000-A3ED-B9F8B7CBB46F}" sibTransId="{7AC26A33-1FBA-4A3A-A85B-4D6092A4D69E}"/>
    <dgm:cxn modelId="{B6FC4B40-04E2-412B-9507-58A823572E8E}" srcId="{8CCD93DA-7D2D-433E-9F51-B9F2F2862DAF}" destId="{F359E1DC-07AA-4422-964B-7FA82F78A1B9}" srcOrd="0" destOrd="0" parTransId="{4FEAD441-4DAC-4807-8528-B72B92CA2EF8}" sibTransId="{ED241474-2787-4E01-B21A-3FA90BCE3B88}"/>
    <dgm:cxn modelId="{E8D02AC9-0363-4178-8CCB-1E8E815D1256}" type="presOf" srcId="{8CCD93DA-7D2D-433E-9F51-B9F2F2862DAF}" destId="{F6ADD490-7E37-40B5-AAF0-2C8EA6017C37}" srcOrd="0" destOrd="0" presId="urn:microsoft.com/office/officeart/2018/5/layout/IconCircleLabelList"/>
    <dgm:cxn modelId="{707ADAFC-F962-4FE9-BC99-0B81EEB0647F}" type="presOf" srcId="{F359E1DC-07AA-4422-964B-7FA82F78A1B9}" destId="{B180B4A5-3377-4C5F-8113-6C86C290B2CE}" srcOrd="0" destOrd="0" presId="urn:microsoft.com/office/officeart/2018/5/layout/IconCircleLabelList"/>
    <dgm:cxn modelId="{66C38E98-8EEA-4DE1-812F-16BADAF62478}" type="presParOf" srcId="{F6ADD490-7E37-40B5-AAF0-2C8EA6017C37}" destId="{014C2673-4D01-46C3-940B-4C6938B4C569}" srcOrd="0" destOrd="0" presId="urn:microsoft.com/office/officeart/2018/5/layout/IconCircleLabelList"/>
    <dgm:cxn modelId="{6528C29E-E626-4CE1-9BB0-F588E666B667}" type="presParOf" srcId="{014C2673-4D01-46C3-940B-4C6938B4C569}" destId="{FEAFE934-2ECC-46CA-A50D-AB91871A752F}" srcOrd="0" destOrd="0" presId="urn:microsoft.com/office/officeart/2018/5/layout/IconCircleLabelList"/>
    <dgm:cxn modelId="{E8017217-AB38-48E3-A07F-8E68C263440F}" type="presParOf" srcId="{014C2673-4D01-46C3-940B-4C6938B4C569}" destId="{46A2D146-B65D-4E25-9854-408F7EC44FF6}" srcOrd="1" destOrd="0" presId="urn:microsoft.com/office/officeart/2018/5/layout/IconCircleLabelList"/>
    <dgm:cxn modelId="{D481073E-E457-4929-9B36-422CE39EA706}" type="presParOf" srcId="{014C2673-4D01-46C3-940B-4C6938B4C569}" destId="{217C98C4-3680-453F-8205-AAB67450D9F7}" srcOrd="2" destOrd="0" presId="urn:microsoft.com/office/officeart/2018/5/layout/IconCircleLabelList"/>
    <dgm:cxn modelId="{FA50435E-2F5A-486D-91E5-886BBD1E279F}" type="presParOf" srcId="{014C2673-4D01-46C3-940B-4C6938B4C569}" destId="{B180B4A5-3377-4C5F-8113-6C86C290B2CE}" srcOrd="3" destOrd="0" presId="urn:microsoft.com/office/officeart/2018/5/layout/IconCircleLabelList"/>
    <dgm:cxn modelId="{462A9233-CAB5-4780-9A76-FD0B8C3E4A2B}" type="presParOf" srcId="{F6ADD490-7E37-40B5-AAF0-2C8EA6017C37}" destId="{AD8D086A-6A83-4145-B253-88F7C573E7DF}" srcOrd="1" destOrd="0" presId="urn:microsoft.com/office/officeart/2018/5/layout/IconCircleLabelList"/>
    <dgm:cxn modelId="{76E95492-DC60-4E3C-93BE-5B15D01542C2}" type="presParOf" srcId="{F6ADD490-7E37-40B5-AAF0-2C8EA6017C37}" destId="{DD47D646-8D79-4F93-84C8-2EDBC5AA9185}" srcOrd="2" destOrd="0" presId="urn:microsoft.com/office/officeart/2018/5/layout/IconCircleLabelList"/>
    <dgm:cxn modelId="{F630404C-6084-492B-89C2-3B4EAE5B5840}" type="presParOf" srcId="{DD47D646-8D79-4F93-84C8-2EDBC5AA9185}" destId="{78998653-74F8-4690-A54B-6C18A8461CE5}" srcOrd="0" destOrd="0" presId="urn:microsoft.com/office/officeart/2018/5/layout/IconCircleLabelList"/>
    <dgm:cxn modelId="{C04E133D-A23C-4C85-9FB2-91ABFE30E91C}" type="presParOf" srcId="{DD47D646-8D79-4F93-84C8-2EDBC5AA9185}" destId="{6E82B6E5-38ED-4034-AD19-398E2A7C3D0E}" srcOrd="1" destOrd="0" presId="urn:microsoft.com/office/officeart/2018/5/layout/IconCircleLabelList"/>
    <dgm:cxn modelId="{0866E752-E6E7-4944-81FF-5D98BADB9726}" type="presParOf" srcId="{DD47D646-8D79-4F93-84C8-2EDBC5AA9185}" destId="{42A02E85-313C-49D2-84A6-82A599D52A09}" srcOrd="2" destOrd="0" presId="urn:microsoft.com/office/officeart/2018/5/layout/IconCircleLabelList"/>
    <dgm:cxn modelId="{2239F127-285C-4939-BCC9-90217DD5A41D}" type="presParOf" srcId="{DD47D646-8D79-4F93-84C8-2EDBC5AA9185}" destId="{429B54E7-73A6-44ED-A91D-3C91ADD16255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12AC1E-F7FC-47E4-864E-8CD08FA6FF54}">
      <dsp:nvSpPr>
        <dsp:cNvPr id="0" name=""/>
        <dsp:cNvSpPr/>
      </dsp:nvSpPr>
      <dsp:spPr>
        <a:xfrm>
          <a:off x="0" y="195062"/>
          <a:ext cx="6517664" cy="83947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500" kern="1200" dirty="0"/>
            <a:t>	Create vision </a:t>
          </a:r>
          <a:endParaRPr lang="en-US" sz="3500" kern="1200" dirty="0"/>
        </a:p>
      </dsp:txBody>
      <dsp:txXfrm>
        <a:off x="40980" y="236042"/>
        <a:ext cx="6435704" cy="757514"/>
      </dsp:txXfrm>
    </dsp:sp>
    <dsp:sp modelId="{A6742BD3-2A49-4D88-BF52-58CA670DE875}">
      <dsp:nvSpPr>
        <dsp:cNvPr id="0" name=""/>
        <dsp:cNvSpPr/>
      </dsp:nvSpPr>
      <dsp:spPr>
        <a:xfrm>
          <a:off x="0" y="1135337"/>
          <a:ext cx="6517664" cy="839474"/>
        </a:xfrm>
        <a:prstGeom prst="round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500" kern="1200" dirty="0"/>
            <a:t>	Build relationships</a:t>
          </a:r>
          <a:endParaRPr lang="en-US" sz="3500" kern="1200" dirty="0"/>
        </a:p>
      </dsp:txBody>
      <dsp:txXfrm>
        <a:off x="40980" y="1176317"/>
        <a:ext cx="6435704" cy="757514"/>
      </dsp:txXfrm>
    </dsp:sp>
    <dsp:sp modelId="{B7B217AC-60DD-44E9-B955-BB395DD9370E}">
      <dsp:nvSpPr>
        <dsp:cNvPr id="0" name=""/>
        <dsp:cNvSpPr/>
      </dsp:nvSpPr>
      <dsp:spPr>
        <a:xfrm>
          <a:off x="0" y="2075612"/>
          <a:ext cx="6517664" cy="839474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500" kern="1200" dirty="0"/>
            <a:t>	Be of service</a:t>
          </a:r>
          <a:endParaRPr lang="en-US" sz="3500" kern="1200" dirty="0"/>
        </a:p>
      </dsp:txBody>
      <dsp:txXfrm>
        <a:off x="40980" y="2116592"/>
        <a:ext cx="6435704" cy="757514"/>
      </dsp:txXfrm>
    </dsp:sp>
    <dsp:sp modelId="{82DDC51C-60D1-45A3-9388-3C3EF68D4627}">
      <dsp:nvSpPr>
        <dsp:cNvPr id="0" name=""/>
        <dsp:cNvSpPr/>
      </dsp:nvSpPr>
      <dsp:spPr>
        <a:xfrm>
          <a:off x="0" y="3015887"/>
          <a:ext cx="6517664" cy="839474"/>
        </a:xfrm>
        <a:prstGeom prst="round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500" kern="1200" dirty="0"/>
            <a:t>	Celebrate wins</a:t>
          </a:r>
          <a:endParaRPr lang="en-US" sz="3500" kern="1200" dirty="0"/>
        </a:p>
      </dsp:txBody>
      <dsp:txXfrm>
        <a:off x="40980" y="3056867"/>
        <a:ext cx="6435704" cy="757514"/>
      </dsp:txXfrm>
    </dsp:sp>
    <dsp:sp modelId="{E6270939-051D-4541-A5D5-45BD46075F0E}">
      <dsp:nvSpPr>
        <dsp:cNvPr id="0" name=""/>
        <dsp:cNvSpPr/>
      </dsp:nvSpPr>
      <dsp:spPr>
        <a:xfrm>
          <a:off x="0" y="3956162"/>
          <a:ext cx="6517664" cy="839474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500" kern="1200" dirty="0"/>
            <a:t>	Give freedom to succeed</a:t>
          </a:r>
          <a:endParaRPr lang="en-US" sz="3500" kern="1200" dirty="0"/>
        </a:p>
      </dsp:txBody>
      <dsp:txXfrm>
        <a:off x="40980" y="3997142"/>
        <a:ext cx="6435704" cy="7575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B9364A-1DE5-4B1E-85D4-8D81D1514730}">
      <dsp:nvSpPr>
        <dsp:cNvPr id="0" name=""/>
        <dsp:cNvSpPr/>
      </dsp:nvSpPr>
      <dsp:spPr>
        <a:xfrm>
          <a:off x="5731" y="794508"/>
          <a:ext cx="762924" cy="76292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15EF17-E0D6-43F2-8F5D-14CA53C2E9E0}">
      <dsp:nvSpPr>
        <dsp:cNvPr id="0" name=""/>
        <dsp:cNvSpPr/>
      </dsp:nvSpPr>
      <dsp:spPr>
        <a:xfrm>
          <a:off x="165945" y="954722"/>
          <a:ext cx="442495" cy="4424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69D51A-5EE3-46D2-A824-4547002E98F9}">
      <dsp:nvSpPr>
        <dsp:cNvPr id="0" name=""/>
        <dsp:cNvSpPr/>
      </dsp:nvSpPr>
      <dsp:spPr>
        <a:xfrm>
          <a:off x="932139" y="794508"/>
          <a:ext cx="1798321" cy="7629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Join a breakout room.</a:t>
          </a:r>
        </a:p>
      </dsp:txBody>
      <dsp:txXfrm>
        <a:off x="932139" y="794508"/>
        <a:ext cx="1798321" cy="762924"/>
      </dsp:txXfrm>
    </dsp:sp>
    <dsp:sp modelId="{FB36E2B7-5C97-4FFA-AA67-019A3BAB4BF4}">
      <dsp:nvSpPr>
        <dsp:cNvPr id="0" name=""/>
        <dsp:cNvSpPr/>
      </dsp:nvSpPr>
      <dsp:spPr>
        <a:xfrm>
          <a:off x="3043804" y="794508"/>
          <a:ext cx="762924" cy="762924"/>
        </a:xfrm>
        <a:prstGeom prst="ellips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79185B-917A-49C0-93B4-CFD8FA7D9D8F}">
      <dsp:nvSpPr>
        <dsp:cNvPr id="0" name=""/>
        <dsp:cNvSpPr/>
      </dsp:nvSpPr>
      <dsp:spPr>
        <a:xfrm>
          <a:off x="3204018" y="954722"/>
          <a:ext cx="442495" cy="4424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317FFC-C08D-436E-BC8A-C159C96C9A1D}">
      <dsp:nvSpPr>
        <dsp:cNvPr id="0" name=""/>
        <dsp:cNvSpPr/>
      </dsp:nvSpPr>
      <dsp:spPr>
        <a:xfrm>
          <a:off x="3970212" y="794508"/>
          <a:ext cx="1798321" cy="7629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Discuss the 5-point star that was shared.</a:t>
          </a:r>
        </a:p>
      </dsp:txBody>
      <dsp:txXfrm>
        <a:off x="3970212" y="794508"/>
        <a:ext cx="1798321" cy="762924"/>
      </dsp:txXfrm>
    </dsp:sp>
    <dsp:sp modelId="{0B04653D-A5A9-478A-B93B-B08ACB5AF0F3}">
      <dsp:nvSpPr>
        <dsp:cNvPr id="0" name=""/>
        <dsp:cNvSpPr/>
      </dsp:nvSpPr>
      <dsp:spPr>
        <a:xfrm>
          <a:off x="5731" y="2195416"/>
          <a:ext cx="762924" cy="762924"/>
        </a:xfrm>
        <a:prstGeom prst="ellips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05DEB3-DA80-4FE8-AF98-2553C3794283}">
      <dsp:nvSpPr>
        <dsp:cNvPr id="0" name=""/>
        <dsp:cNvSpPr/>
      </dsp:nvSpPr>
      <dsp:spPr>
        <a:xfrm>
          <a:off x="165945" y="2355630"/>
          <a:ext cx="442495" cy="44249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32AF80-ABF8-4895-967A-BCDCB86CDA48}">
      <dsp:nvSpPr>
        <dsp:cNvPr id="0" name=""/>
        <dsp:cNvSpPr/>
      </dsp:nvSpPr>
      <dsp:spPr>
        <a:xfrm>
          <a:off x="932139" y="2195416"/>
          <a:ext cx="1798321" cy="7629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What resonated most with you?</a:t>
          </a:r>
        </a:p>
      </dsp:txBody>
      <dsp:txXfrm>
        <a:off x="932139" y="2195416"/>
        <a:ext cx="1798321" cy="762924"/>
      </dsp:txXfrm>
    </dsp:sp>
    <dsp:sp modelId="{B7BBCBCA-7795-465F-9AC6-B3432EA2B217}">
      <dsp:nvSpPr>
        <dsp:cNvPr id="0" name=""/>
        <dsp:cNvSpPr/>
      </dsp:nvSpPr>
      <dsp:spPr>
        <a:xfrm>
          <a:off x="3043804" y="2195416"/>
          <a:ext cx="762924" cy="762924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72D279-983A-4851-ACE3-8E15B5962302}">
      <dsp:nvSpPr>
        <dsp:cNvPr id="0" name=""/>
        <dsp:cNvSpPr/>
      </dsp:nvSpPr>
      <dsp:spPr>
        <a:xfrm>
          <a:off x="3204018" y="2355630"/>
          <a:ext cx="442495" cy="44249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8454DD-0381-44D8-A164-AA830B8B4003}">
      <dsp:nvSpPr>
        <dsp:cNvPr id="0" name=""/>
        <dsp:cNvSpPr/>
      </dsp:nvSpPr>
      <dsp:spPr>
        <a:xfrm>
          <a:off x="3970212" y="2195416"/>
          <a:ext cx="1798321" cy="7629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How can you incorporate this in your leadership? </a:t>
          </a:r>
        </a:p>
      </dsp:txBody>
      <dsp:txXfrm>
        <a:off x="3970212" y="2195416"/>
        <a:ext cx="1798321" cy="7629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12AC1E-F7FC-47E4-864E-8CD08FA6FF54}">
      <dsp:nvSpPr>
        <dsp:cNvPr id="0" name=""/>
        <dsp:cNvSpPr/>
      </dsp:nvSpPr>
      <dsp:spPr>
        <a:xfrm>
          <a:off x="0" y="63617"/>
          <a:ext cx="6591806" cy="8874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700" kern="1200" dirty="0"/>
            <a:t>	Create value </a:t>
          </a:r>
          <a:endParaRPr lang="en-US" sz="3700" kern="1200" dirty="0"/>
        </a:p>
      </dsp:txBody>
      <dsp:txXfrm>
        <a:off x="43321" y="106938"/>
        <a:ext cx="6505164" cy="800803"/>
      </dsp:txXfrm>
    </dsp:sp>
    <dsp:sp modelId="{A6742BD3-2A49-4D88-BF52-58CA670DE875}">
      <dsp:nvSpPr>
        <dsp:cNvPr id="0" name=""/>
        <dsp:cNvSpPr/>
      </dsp:nvSpPr>
      <dsp:spPr>
        <a:xfrm>
          <a:off x="0" y="1057622"/>
          <a:ext cx="6591806" cy="887445"/>
        </a:xfrm>
        <a:prstGeom prst="round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700" kern="1200" dirty="0"/>
            <a:t>	Delegate tasks</a:t>
          </a:r>
          <a:endParaRPr lang="en-US" sz="3700" kern="1200" dirty="0"/>
        </a:p>
      </dsp:txBody>
      <dsp:txXfrm>
        <a:off x="43321" y="1100943"/>
        <a:ext cx="6505164" cy="800803"/>
      </dsp:txXfrm>
    </dsp:sp>
    <dsp:sp modelId="{B7B217AC-60DD-44E9-B955-BB395DD9370E}">
      <dsp:nvSpPr>
        <dsp:cNvPr id="0" name=""/>
        <dsp:cNvSpPr/>
      </dsp:nvSpPr>
      <dsp:spPr>
        <a:xfrm>
          <a:off x="0" y="2051627"/>
          <a:ext cx="6591806" cy="887445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700" kern="1200" dirty="0"/>
            <a:t>	Explore interest areas</a:t>
          </a:r>
          <a:endParaRPr lang="en-US" sz="3700" kern="1200" dirty="0"/>
        </a:p>
      </dsp:txBody>
      <dsp:txXfrm>
        <a:off x="43321" y="2094948"/>
        <a:ext cx="6505164" cy="800803"/>
      </dsp:txXfrm>
    </dsp:sp>
    <dsp:sp modelId="{82DDC51C-60D1-45A3-9388-3C3EF68D4627}">
      <dsp:nvSpPr>
        <dsp:cNvPr id="0" name=""/>
        <dsp:cNvSpPr/>
      </dsp:nvSpPr>
      <dsp:spPr>
        <a:xfrm>
          <a:off x="0" y="3045632"/>
          <a:ext cx="6591806" cy="887445"/>
        </a:xfrm>
        <a:prstGeom prst="round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700" kern="1200" dirty="0"/>
            <a:t>	Authenticity is King</a:t>
          </a:r>
          <a:endParaRPr lang="en-US" sz="3700" kern="1200" dirty="0"/>
        </a:p>
      </dsp:txBody>
      <dsp:txXfrm>
        <a:off x="43321" y="3088953"/>
        <a:ext cx="6505164" cy="800803"/>
      </dsp:txXfrm>
    </dsp:sp>
    <dsp:sp modelId="{E6270939-051D-4541-A5D5-45BD46075F0E}">
      <dsp:nvSpPr>
        <dsp:cNvPr id="0" name=""/>
        <dsp:cNvSpPr/>
      </dsp:nvSpPr>
      <dsp:spPr>
        <a:xfrm>
          <a:off x="0" y="4039637"/>
          <a:ext cx="6591806" cy="887445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700" kern="1200" dirty="0"/>
            <a:t>	Have 1:1 conversations</a:t>
          </a:r>
          <a:endParaRPr lang="en-US" sz="3700" kern="1200" dirty="0"/>
        </a:p>
      </dsp:txBody>
      <dsp:txXfrm>
        <a:off x="43321" y="4082958"/>
        <a:ext cx="6505164" cy="8008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B9364A-1DE5-4B1E-85D4-8D81D1514730}">
      <dsp:nvSpPr>
        <dsp:cNvPr id="0" name=""/>
        <dsp:cNvSpPr/>
      </dsp:nvSpPr>
      <dsp:spPr>
        <a:xfrm>
          <a:off x="5731" y="794508"/>
          <a:ext cx="762924" cy="76292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15EF17-E0D6-43F2-8F5D-14CA53C2E9E0}">
      <dsp:nvSpPr>
        <dsp:cNvPr id="0" name=""/>
        <dsp:cNvSpPr/>
      </dsp:nvSpPr>
      <dsp:spPr>
        <a:xfrm>
          <a:off x="165945" y="954722"/>
          <a:ext cx="442495" cy="4424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69D51A-5EE3-46D2-A824-4547002E98F9}">
      <dsp:nvSpPr>
        <dsp:cNvPr id="0" name=""/>
        <dsp:cNvSpPr/>
      </dsp:nvSpPr>
      <dsp:spPr>
        <a:xfrm>
          <a:off x="932139" y="794508"/>
          <a:ext cx="1798321" cy="7629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Join a breakout room.</a:t>
          </a:r>
        </a:p>
      </dsp:txBody>
      <dsp:txXfrm>
        <a:off x="932139" y="794508"/>
        <a:ext cx="1798321" cy="762924"/>
      </dsp:txXfrm>
    </dsp:sp>
    <dsp:sp modelId="{FB36E2B7-5C97-4FFA-AA67-019A3BAB4BF4}">
      <dsp:nvSpPr>
        <dsp:cNvPr id="0" name=""/>
        <dsp:cNvSpPr/>
      </dsp:nvSpPr>
      <dsp:spPr>
        <a:xfrm>
          <a:off x="3043804" y="794508"/>
          <a:ext cx="762924" cy="762924"/>
        </a:xfrm>
        <a:prstGeom prst="ellips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79185B-917A-49C0-93B4-CFD8FA7D9D8F}">
      <dsp:nvSpPr>
        <dsp:cNvPr id="0" name=""/>
        <dsp:cNvSpPr/>
      </dsp:nvSpPr>
      <dsp:spPr>
        <a:xfrm>
          <a:off x="3204018" y="954722"/>
          <a:ext cx="442495" cy="4424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317FFC-C08D-436E-BC8A-C159C96C9A1D}">
      <dsp:nvSpPr>
        <dsp:cNvPr id="0" name=""/>
        <dsp:cNvSpPr/>
      </dsp:nvSpPr>
      <dsp:spPr>
        <a:xfrm>
          <a:off x="3970212" y="794508"/>
          <a:ext cx="1798321" cy="7629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Discuss the 5-point star that was shared.</a:t>
          </a:r>
        </a:p>
      </dsp:txBody>
      <dsp:txXfrm>
        <a:off x="3970212" y="794508"/>
        <a:ext cx="1798321" cy="762924"/>
      </dsp:txXfrm>
    </dsp:sp>
    <dsp:sp modelId="{0B04653D-A5A9-478A-B93B-B08ACB5AF0F3}">
      <dsp:nvSpPr>
        <dsp:cNvPr id="0" name=""/>
        <dsp:cNvSpPr/>
      </dsp:nvSpPr>
      <dsp:spPr>
        <a:xfrm>
          <a:off x="5731" y="2195416"/>
          <a:ext cx="762924" cy="762924"/>
        </a:xfrm>
        <a:prstGeom prst="ellips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05DEB3-DA80-4FE8-AF98-2553C3794283}">
      <dsp:nvSpPr>
        <dsp:cNvPr id="0" name=""/>
        <dsp:cNvSpPr/>
      </dsp:nvSpPr>
      <dsp:spPr>
        <a:xfrm>
          <a:off x="165945" y="2355630"/>
          <a:ext cx="442495" cy="44249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32AF80-ABF8-4895-967A-BCDCB86CDA48}">
      <dsp:nvSpPr>
        <dsp:cNvPr id="0" name=""/>
        <dsp:cNvSpPr/>
      </dsp:nvSpPr>
      <dsp:spPr>
        <a:xfrm>
          <a:off x="932139" y="2195416"/>
          <a:ext cx="1798321" cy="7629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What resonated most with you?</a:t>
          </a:r>
        </a:p>
      </dsp:txBody>
      <dsp:txXfrm>
        <a:off x="932139" y="2195416"/>
        <a:ext cx="1798321" cy="762924"/>
      </dsp:txXfrm>
    </dsp:sp>
    <dsp:sp modelId="{B7BBCBCA-7795-465F-9AC6-B3432EA2B217}">
      <dsp:nvSpPr>
        <dsp:cNvPr id="0" name=""/>
        <dsp:cNvSpPr/>
      </dsp:nvSpPr>
      <dsp:spPr>
        <a:xfrm>
          <a:off x="3043804" y="2195416"/>
          <a:ext cx="762924" cy="762924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72D279-983A-4851-ACE3-8E15B5962302}">
      <dsp:nvSpPr>
        <dsp:cNvPr id="0" name=""/>
        <dsp:cNvSpPr/>
      </dsp:nvSpPr>
      <dsp:spPr>
        <a:xfrm>
          <a:off x="3204018" y="2355630"/>
          <a:ext cx="442495" cy="44249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8454DD-0381-44D8-A164-AA830B8B4003}">
      <dsp:nvSpPr>
        <dsp:cNvPr id="0" name=""/>
        <dsp:cNvSpPr/>
      </dsp:nvSpPr>
      <dsp:spPr>
        <a:xfrm>
          <a:off x="3970212" y="2195416"/>
          <a:ext cx="1798321" cy="7629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How can you incorporate this in your leadership? </a:t>
          </a:r>
        </a:p>
      </dsp:txBody>
      <dsp:txXfrm>
        <a:off x="3970212" y="2195416"/>
        <a:ext cx="1798321" cy="7629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AFE934-2ECC-46CA-A50D-AB91871A752F}">
      <dsp:nvSpPr>
        <dsp:cNvPr id="0" name=""/>
        <dsp:cNvSpPr/>
      </dsp:nvSpPr>
      <dsp:spPr>
        <a:xfrm>
          <a:off x="2250914" y="296402"/>
          <a:ext cx="2196000" cy="2196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A2D146-B65D-4E25-9854-408F7EC44FF6}">
      <dsp:nvSpPr>
        <dsp:cNvPr id="0" name=""/>
        <dsp:cNvSpPr/>
      </dsp:nvSpPr>
      <dsp:spPr>
        <a:xfrm>
          <a:off x="2718914" y="764402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80B4A5-3377-4C5F-8113-6C86C290B2CE}">
      <dsp:nvSpPr>
        <dsp:cNvPr id="0" name=""/>
        <dsp:cNvSpPr/>
      </dsp:nvSpPr>
      <dsp:spPr>
        <a:xfrm>
          <a:off x="1548914" y="3176402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CA" sz="2500" kern="1200"/>
            <a:t>Questions?</a:t>
          </a:r>
          <a:endParaRPr lang="en-US" sz="2500" kern="1200"/>
        </a:p>
      </dsp:txBody>
      <dsp:txXfrm>
        <a:off x="1548914" y="3176402"/>
        <a:ext cx="3600000" cy="720000"/>
      </dsp:txXfrm>
    </dsp:sp>
    <dsp:sp modelId="{78998653-74F8-4690-A54B-6C18A8461CE5}">
      <dsp:nvSpPr>
        <dsp:cNvPr id="0" name=""/>
        <dsp:cNvSpPr/>
      </dsp:nvSpPr>
      <dsp:spPr>
        <a:xfrm>
          <a:off x="6480914" y="296402"/>
          <a:ext cx="2196000" cy="2196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82B6E5-38ED-4034-AD19-398E2A7C3D0E}">
      <dsp:nvSpPr>
        <dsp:cNvPr id="0" name=""/>
        <dsp:cNvSpPr/>
      </dsp:nvSpPr>
      <dsp:spPr>
        <a:xfrm>
          <a:off x="6948914" y="764402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B54E7-73A6-44ED-A91D-3C91ADD16255}">
      <dsp:nvSpPr>
        <dsp:cNvPr id="0" name=""/>
        <dsp:cNvSpPr/>
      </dsp:nvSpPr>
      <dsp:spPr>
        <a:xfrm>
          <a:off x="5778914" y="3176402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CA" sz="2500" kern="1200" dirty="0"/>
            <a:t>Onwards and upwards! </a:t>
          </a:r>
          <a:endParaRPr lang="en-US" sz="2500" kern="1200" dirty="0"/>
        </a:p>
      </dsp:txBody>
      <dsp:txXfrm>
        <a:off x="5778914" y="3176402"/>
        <a:ext cx="36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15A92-6879-402F-849A-61D66B1EB4F9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189BC-6FD2-4606-BD2B-E18D24992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07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189BC-6FD2-4606-BD2B-E18D249921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56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mins</a:t>
            </a:r>
          </a:p>
          <a:p>
            <a:r>
              <a:rPr lang="en-US" dirty="0"/>
              <a:t>Tell our story and involvement with IABC </a:t>
            </a:r>
          </a:p>
          <a:p>
            <a:r>
              <a:rPr lang="en-US" dirty="0"/>
              <a:t>Talk about the session, how it will help you, and the flow today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189BC-6FD2-4606-BD2B-E18D249921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02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12 minutes </a:t>
            </a:r>
          </a:p>
          <a:p>
            <a:endParaRPr lang="en-CA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1189BC-6FD2-4606-BD2B-E18D249921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888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1189BC-6FD2-4606-BD2B-E18D249921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37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12 minutes </a:t>
            </a:r>
          </a:p>
          <a:p>
            <a:endParaRPr lang="en-CA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1189BC-6FD2-4606-BD2B-E18D249921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95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8 mins</a:t>
            </a:r>
          </a:p>
          <a:p>
            <a:r>
              <a:rPr lang="en-CA" dirty="0"/>
              <a:t>It all starts with ‘WHY’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1189BC-6FD2-4606-BD2B-E18D249921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78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4 mins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sz="12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Talk about why IABC, why this role exists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sz="12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Talk about the what – what will they do in this role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sz="12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Talk about how it will benefit them and others – WIIFM rules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sz="12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An Elevator pitch: </a:t>
            </a: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12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Helps to secure commitment and action. Be memorable in terms of how you deliver it and how the receiver receives it.</a:t>
            </a: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Written to be said not read</a:t>
            </a: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Consider ‘writing for radio’ as a technique – lots of radio experts in this room!</a:t>
            </a: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 remember things in ‘threes’ so try and stick to three bullets per point</a:t>
            </a: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Try and paint a picture of what success will look like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(you might like to consider a metaphor)</a:t>
            </a: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Summarise your most important messages</a:t>
            </a: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 simple language – avoid jargon and acronyms, make it real</a:t>
            </a: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Practice delivering it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189BC-6FD2-4606-BD2B-E18D249921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208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4 mins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1189BC-6FD2-4606-BD2B-E18D249921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89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56B292A-2CA9-4C0E-BCAE-41C1D43D44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47" y="5947288"/>
            <a:ext cx="322897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35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9110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>
            <a:normAutofit/>
          </a:bodyPr>
          <a:lstStyle>
            <a:lvl1pPr>
              <a:defRPr sz="3200" b="1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7349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365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375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138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0726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200" b="1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7398"/>
            <a:ext cx="10515600" cy="439112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A981F3-5A36-44FF-9FF0-814EE60D4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1375" y="5985062"/>
            <a:ext cx="3231160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77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339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792" y="6027173"/>
            <a:ext cx="2984360" cy="67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72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37397"/>
            <a:ext cx="5181600" cy="4300695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37397"/>
            <a:ext cx="5181600" cy="4300695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0726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200" b="1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1742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0638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5740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4982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5543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200" b="1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7581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07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67059"/>
            <a:ext cx="10515600" cy="4709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792" y="6027173"/>
            <a:ext cx="2984360" cy="67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9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>
              <a:lumMod val="85000"/>
              <a:lumOff val="15000"/>
            </a:schemeClr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00" t="4164" r="1963" b="13572"/>
          <a:stretch/>
        </p:blipFill>
        <p:spPr>
          <a:xfrm>
            <a:off x="-12357" y="0"/>
            <a:ext cx="12227825" cy="68332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0320" y="6091881"/>
            <a:ext cx="2896832" cy="62959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 userDrawn="1"/>
        </p:nvSpPr>
        <p:spPr>
          <a:xfrm>
            <a:off x="610131" y="3195981"/>
            <a:ext cx="10982848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solidFill>
                  <a:schemeClr val="bg1"/>
                </a:solidFill>
              </a:rPr>
              <a:t>Click to edit Master title style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536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324" b="14662"/>
          <a:stretch/>
        </p:blipFill>
        <p:spPr>
          <a:xfrm>
            <a:off x="0" y="0"/>
            <a:ext cx="12192000" cy="68456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0320" y="6091881"/>
            <a:ext cx="2896832" cy="62959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 userDrawn="1"/>
        </p:nvSpPr>
        <p:spPr>
          <a:xfrm>
            <a:off x="610131" y="3195981"/>
            <a:ext cx="10982848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solidFill>
                  <a:schemeClr val="bg1"/>
                </a:solidFill>
              </a:rPr>
              <a:t>Click to edit Master title style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70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81"/>
          <a:stretch/>
        </p:blipFill>
        <p:spPr>
          <a:xfrm>
            <a:off x="0" y="-12357"/>
            <a:ext cx="12192000" cy="6845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0320" y="6091881"/>
            <a:ext cx="2896832" cy="62959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 userDrawn="1"/>
        </p:nvSpPr>
        <p:spPr>
          <a:xfrm>
            <a:off x="610131" y="3195981"/>
            <a:ext cx="10982848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solidFill>
                  <a:schemeClr val="bg1"/>
                </a:solidFill>
              </a:rPr>
              <a:t>Click to edit Master title style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3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2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7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6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7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9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555C5B3-193A-4749-9AFD-682E53CDD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AE06A6-F76A-41C9-827A-C561B0044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3"/>
            <a:ext cx="12192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F9D4E8-0639-444B-949B-951858506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80861" y="0"/>
            <a:ext cx="7661934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5000"/>
                </a:schemeClr>
              </a:gs>
              <a:gs pos="100000">
                <a:srgbClr val="000000">
                  <a:alpha val="29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3DA7A2-ED70-4BBA-AB72-00AD461FA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80862" y="-6"/>
            <a:ext cx="11711138" cy="641033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000000">
                  <a:alpha val="41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7902" y="498442"/>
            <a:ext cx="4747280" cy="2057239"/>
          </a:xfrm>
        </p:spPr>
        <p:txBody>
          <a:bodyPr anchor="b">
            <a:noAutofit/>
          </a:bodyPr>
          <a:lstStyle/>
          <a:p>
            <a:pPr algn="l"/>
            <a:r>
              <a:rPr lang="en-US" sz="4800" dirty="0">
                <a:solidFill>
                  <a:srgbClr val="FFFFFF"/>
                </a:solidFill>
                <a:latin typeface="Calibri Light (Headings)"/>
              </a:rPr>
              <a:t>Recruit and Engage Leaders </a:t>
            </a:r>
            <a:br>
              <a:rPr lang="en-US" sz="4800" dirty="0">
                <a:solidFill>
                  <a:srgbClr val="FFFFFF"/>
                </a:solidFill>
                <a:latin typeface="Calibri Light (Headings)"/>
              </a:rPr>
            </a:br>
            <a:r>
              <a:rPr lang="en-US" sz="4800" dirty="0">
                <a:solidFill>
                  <a:srgbClr val="FFFFFF"/>
                </a:solidFill>
                <a:latin typeface="Calibri Light (Headings)"/>
              </a:rPr>
              <a:t>for Success</a:t>
            </a:r>
            <a:endParaRPr lang="en-US" sz="4800" b="1" dirty="0">
              <a:solidFill>
                <a:srgbClr val="FFFFFF"/>
              </a:solidFill>
              <a:latin typeface="Calibri Light (Headings)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C485432-3647-4218-B5D3-15D3FA2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44797" y="-489206"/>
            <a:ext cx="2502408" cy="12191998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8000">
                <a:schemeClr val="accent1">
                  <a:lumMod val="50000"/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9994" y="2902311"/>
            <a:ext cx="4393278" cy="2708779"/>
          </a:xfr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  <a:latin typeface="Calibri Light (Headings)"/>
              </a:rPr>
              <a:t>Arlene Amitirigala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  <a:latin typeface="Calibri Light (Headings)"/>
              </a:rPr>
              <a:t>VP, Special Interest Groups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  <a:latin typeface="Calibri Light (Headings)"/>
              </a:rPr>
              <a:t>IABC/Toronto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FFFFFF"/>
              </a:solidFill>
              <a:latin typeface="Calibri Light (Headings)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  <a:latin typeface="Calibri Light (Headings)"/>
              </a:rPr>
              <a:t>Jacob R. Robinson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  <a:latin typeface="Calibri Light (Headings)"/>
              </a:rPr>
              <a:t>Managing Director, SCC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  <a:latin typeface="Calibri Light (Headings)"/>
              </a:rPr>
              <a:t>IABC/Toronto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4AFDDCA-6ABA-4D23-8A5C-1BF0F4308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0589" y="1062544"/>
            <a:ext cx="4756162" cy="4756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Group">
            <a:extLst>
              <a:ext uri="{FF2B5EF4-FFF2-40B4-BE49-F238E27FC236}">
                <a16:creationId xmlns:a16="http://schemas.microsoft.com/office/drawing/2014/main" id="{F1EF8492-CF96-427B-BDFF-0EC9E8424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41403" y="2113358"/>
            <a:ext cx="2654533" cy="265453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46C0C84-3E0F-45A1-8078-2EB1860BCADF}"/>
              </a:ext>
            </a:extLst>
          </p:cNvPr>
          <p:cNvGrpSpPr/>
          <p:nvPr/>
        </p:nvGrpSpPr>
        <p:grpSpPr>
          <a:xfrm>
            <a:off x="-3" y="5898163"/>
            <a:ext cx="12192002" cy="1028026"/>
            <a:chOff x="-3" y="5898163"/>
            <a:chExt cx="12192002" cy="10280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6ED8C3-80BF-49DF-90AD-98B563A4A949}"/>
                </a:ext>
              </a:extLst>
            </p:cNvPr>
            <p:cNvSpPr/>
            <p:nvPr/>
          </p:nvSpPr>
          <p:spPr>
            <a:xfrm>
              <a:off x="-3" y="5898163"/>
              <a:ext cx="12192002" cy="10280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6" name="Picture 5" descr="Text&#10;&#10;Description automatically generated">
              <a:extLst>
                <a:ext uri="{FF2B5EF4-FFF2-40B4-BE49-F238E27FC236}">
                  <a16:creationId xmlns:a16="http://schemas.microsoft.com/office/drawing/2014/main" id="{E404A876-0203-460E-86ED-A33679BE3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05" y="5937080"/>
              <a:ext cx="3713782" cy="959834"/>
            </a:xfrm>
            <a:prstGeom prst="rect">
              <a:avLst/>
            </a:prstGeom>
          </p:spPr>
        </p:pic>
        <p:pic>
          <p:nvPicPr>
            <p:cNvPr id="9" name="Picture 8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BFC28B01-DDBF-4B12-861D-E980D29D9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2537" y="5933983"/>
              <a:ext cx="3700960" cy="9660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6645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364580B-B24D-4448-B898-C13F15482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 descr="Questions">
            <a:extLst>
              <a:ext uri="{FF2B5EF4-FFF2-40B4-BE49-F238E27FC236}">
                <a16:creationId xmlns:a16="http://schemas.microsoft.com/office/drawing/2014/main" id="{F1E525F6-C61D-46F4-93D6-CB0E3F0C7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4104" y="3089287"/>
            <a:ext cx="1775572" cy="177557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CEBB63E-FF19-493F-9618-BFFB451D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-2"/>
            <a:ext cx="7537704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723" y="-2"/>
            <a:ext cx="6284626" cy="1984785"/>
          </a:xfrm>
        </p:spPr>
        <p:txBody>
          <a:bodyPr anchor="b"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Calibri Light (Headings)"/>
              </a:rPr>
              <a:t>Introductions &amp; Agenda</a:t>
            </a:r>
            <a:endParaRPr lang="en-US" sz="4800" b="1" dirty="0">
              <a:solidFill>
                <a:srgbClr val="FFFFFF"/>
              </a:solidFill>
              <a:latin typeface="Calibri Light (Headings)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9619" y="2561303"/>
            <a:ext cx="6653878" cy="1733606"/>
          </a:xfrm>
        </p:spPr>
        <p:txBody>
          <a:bodyPr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3000" dirty="0">
                <a:solidFill>
                  <a:srgbClr val="FFFFFF"/>
                </a:solidFill>
                <a:latin typeface="Calibri Light (Headings)"/>
              </a:rPr>
              <a:t>Our backgrounds and IABC journeys</a:t>
            </a:r>
          </a:p>
          <a:p>
            <a:pPr>
              <a:spcAft>
                <a:spcPts val="600"/>
              </a:spcAft>
            </a:pPr>
            <a:endParaRPr lang="en-US" sz="3000" dirty="0">
              <a:solidFill>
                <a:srgbClr val="FFFFFF"/>
              </a:solidFill>
              <a:latin typeface="Calibri Light (Headings)"/>
            </a:endParaRPr>
          </a:p>
          <a:p>
            <a:pPr>
              <a:spcAft>
                <a:spcPts val="600"/>
              </a:spcAft>
            </a:pPr>
            <a:r>
              <a:rPr lang="en-US" sz="3000" dirty="0">
                <a:solidFill>
                  <a:srgbClr val="FFFFFF"/>
                </a:solidFill>
                <a:latin typeface="Calibri Light (Headings)"/>
              </a:rPr>
              <a:t>Today’s Agenda</a:t>
            </a:r>
          </a:p>
          <a:p>
            <a:pPr>
              <a:spcAft>
                <a:spcPts val="600"/>
              </a:spcAft>
            </a:pPr>
            <a:endParaRPr lang="en-US" sz="3000" dirty="0">
              <a:solidFill>
                <a:srgbClr val="FFFFFF"/>
              </a:solidFill>
              <a:latin typeface="Calibri Light (Headings)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CB1923C-F96C-472E-8249-4C8846A08EC6}"/>
              </a:ext>
            </a:extLst>
          </p:cNvPr>
          <p:cNvGrpSpPr/>
          <p:nvPr/>
        </p:nvGrpSpPr>
        <p:grpSpPr>
          <a:xfrm>
            <a:off x="-3" y="5898163"/>
            <a:ext cx="12192002" cy="1028026"/>
            <a:chOff x="-3" y="5898163"/>
            <a:chExt cx="12192002" cy="102802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8BE60A3-076B-4928-A2CF-7771F5D71AF9}"/>
                </a:ext>
              </a:extLst>
            </p:cNvPr>
            <p:cNvSpPr/>
            <p:nvPr/>
          </p:nvSpPr>
          <p:spPr>
            <a:xfrm>
              <a:off x="-3" y="5898163"/>
              <a:ext cx="12192002" cy="10280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21" name="Picture 20" descr="Text&#10;&#10;Description automatically generated">
              <a:extLst>
                <a:ext uri="{FF2B5EF4-FFF2-40B4-BE49-F238E27FC236}">
                  <a16:creationId xmlns:a16="http://schemas.microsoft.com/office/drawing/2014/main" id="{56F511F0-9D84-4254-A9D1-649883769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05" y="5937080"/>
              <a:ext cx="3713782" cy="959834"/>
            </a:xfrm>
            <a:prstGeom prst="rect">
              <a:avLst/>
            </a:prstGeom>
          </p:spPr>
        </p:pic>
        <p:pic>
          <p:nvPicPr>
            <p:cNvPr id="22" name="Picture 21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E93E544D-EC89-480C-86C4-24A868416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2537" y="5933983"/>
              <a:ext cx="3700960" cy="966028"/>
            </a:xfrm>
            <a:prstGeom prst="rect">
              <a:avLst/>
            </a:prstGeom>
          </p:spPr>
        </p:pic>
      </p:grpSp>
      <p:pic>
        <p:nvPicPr>
          <p:cNvPr id="5" name="Picture 4" descr="A picture containing person, child, young, indoor&#10;&#10;Description automatically generated">
            <a:extLst>
              <a:ext uri="{FF2B5EF4-FFF2-40B4-BE49-F238E27FC236}">
                <a16:creationId xmlns:a16="http://schemas.microsoft.com/office/drawing/2014/main" id="{FC3F8C5F-DBB2-4499-9143-D3899009EA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935" y="1144828"/>
            <a:ext cx="1646682" cy="1646682"/>
          </a:xfrm>
          <a:prstGeom prst="rect">
            <a:avLst/>
          </a:prstGeom>
        </p:spPr>
      </p:pic>
      <p:pic>
        <p:nvPicPr>
          <p:cNvPr id="7" name="Picture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36DC7862-1305-44D9-8498-2D80E45381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20" y="1144828"/>
            <a:ext cx="1639208" cy="163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43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87E83D-F49B-451E-B55F-BBF06F396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73" y="662782"/>
            <a:ext cx="4974059" cy="1028026"/>
          </a:xfrm>
        </p:spPr>
        <p:txBody>
          <a:bodyPr>
            <a:normAutofit/>
          </a:bodyPr>
          <a:lstStyle/>
          <a:p>
            <a:pPr algn="ctr"/>
            <a:r>
              <a:rPr lang="en-CA" sz="36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The PIC Experience</a:t>
            </a:r>
            <a:endParaRPr lang="en-GB" sz="36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42495D1-9D48-45F3-BEC5-56455E10A9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3200487"/>
              </p:ext>
            </p:extLst>
          </p:nvPr>
        </p:nvGraphicFramePr>
        <p:xfrm>
          <a:off x="5325832" y="662782"/>
          <a:ext cx="6517665" cy="4990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8898A9E1-DE71-4D0F-866E-4E615715AE6E}"/>
              </a:ext>
            </a:extLst>
          </p:cNvPr>
          <p:cNvGrpSpPr/>
          <p:nvPr/>
        </p:nvGrpSpPr>
        <p:grpSpPr>
          <a:xfrm>
            <a:off x="-3" y="5898163"/>
            <a:ext cx="12192002" cy="1028026"/>
            <a:chOff x="-3" y="5898163"/>
            <a:chExt cx="12192002" cy="102802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F39FF4-FB8E-4942-AB01-766358CB2E2E}"/>
                </a:ext>
              </a:extLst>
            </p:cNvPr>
            <p:cNvSpPr/>
            <p:nvPr/>
          </p:nvSpPr>
          <p:spPr>
            <a:xfrm>
              <a:off x="-3" y="5898163"/>
              <a:ext cx="12192002" cy="10280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4" name="Picture 13" descr="Text&#10;&#10;Description automatically generated">
              <a:extLst>
                <a:ext uri="{FF2B5EF4-FFF2-40B4-BE49-F238E27FC236}">
                  <a16:creationId xmlns:a16="http://schemas.microsoft.com/office/drawing/2014/main" id="{1567C4DD-B3CB-495E-A6BB-12CB11274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05" y="5937080"/>
              <a:ext cx="3713782" cy="959834"/>
            </a:xfrm>
            <a:prstGeom prst="rect">
              <a:avLst/>
            </a:prstGeom>
          </p:spPr>
        </p:pic>
        <p:pic>
          <p:nvPicPr>
            <p:cNvPr id="15" name="Picture 14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E3E36F12-47F4-4543-92E2-6E8C30F78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2537" y="5933983"/>
              <a:ext cx="3700960" cy="966028"/>
            </a:xfrm>
            <a:prstGeom prst="rect">
              <a:avLst/>
            </a:prstGeom>
          </p:spPr>
        </p:pic>
      </p:grpSp>
      <p:pic>
        <p:nvPicPr>
          <p:cNvPr id="4" name="Picture 3" descr="White cut out stars in blue background">
            <a:extLst>
              <a:ext uri="{FF2B5EF4-FFF2-40B4-BE49-F238E27FC236}">
                <a16:creationId xmlns:a16="http://schemas.microsoft.com/office/drawing/2014/main" id="{65B9F8FE-C13F-49A1-9763-F515B9CBD0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42" y="2670040"/>
            <a:ext cx="4482322" cy="2801732"/>
          </a:xfrm>
          <a:prstGeom prst="rect">
            <a:avLst/>
          </a:prstGeom>
        </p:spPr>
      </p:pic>
      <p:pic>
        <p:nvPicPr>
          <p:cNvPr id="7" name="Graphic 6" descr="Badge New with solid fill">
            <a:extLst>
              <a:ext uri="{FF2B5EF4-FFF2-40B4-BE49-F238E27FC236}">
                <a16:creationId xmlns:a16="http://schemas.microsoft.com/office/drawing/2014/main" id="{67A9C86E-255F-481C-B2D3-64A3258AD4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68389" y="859322"/>
            <a:ext cx="914400" cy="914400"/>
          </a:xfrm>
          <a:prstGeom prst="rect">
            <a:avLst/>
          </a:prstGeom>
        </p:spPr>
      </p:pic>
      <p:pic>
        <p:nvPicPr>
          <p:cNvPr id="10" name="Graphic 9" descr="Badge New with solid fill">
            <a:extLst>
              <a:ext uri="{FF2B5EF4-FFF2-40B4-BE49-F238E27FC236}">
                <a16:creationId xmlns:a16="http://schemas.microsoft.com/office/drawing/2014/main" id="{21E33340-1F29-47B8-A66C-87F13891AE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75396" y="1786532"/>
            <a:ext cx="914400" cy="914400"/>
          </a:xfrm>
          <a:prstGeom prst="rect">
            <a:avLst/>
          </a:prstGeom>
        </p:spPr>
      </p:pic>
      <p:pic>
        <p:nvPicPr>
          <p:cNvPr id="16" name="Graphic 15" descr="Badge New with solid fill">
            <a:extLst>
              <a:ext uri="{FF2B5EF4-FFF2-40B4-BE49-F238E27FC236}">
                <a16:creationId xmlns:a16="http://schemas.microsoft.com/office/drawing/2014/main" id="{B7E61140-3044-4C4B-BF70-35B1F615EA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75396" y="2700932"/>
            <a:ext cx="914400" cy="914400"/>
          </a:xfrm>
          <a:prstGeom prst="rect">
            <a:avLst/>
          </a:prstGeom>
        </p:spPr>
      </p:pic>
      <p:pic>
        <p:nvPicPr>
          <p:cNvPr id="18" name="Graphic 17" descr="Badge New with solid fill">
            <a:extLst>
              <a:ext uri="{FF2B5EF4-FFF2-40B4-BE49-F238E27FC236}">
                <a16:creationId xmlns:a16="http://schemas.microsoft.com/office/drawing/2014/main" id="{0EB051E1-80D6-44CB-B658-555AFB0F90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75396" y="3615332"/>
            <a:ext cx="914400" cy="914400"/>
          </a:xfrm>
          <a:prstGeom prst="rect">
            <a:avLst/>
          </a:prstGeom>
        </p:spPr>
      </p:pic>
      <p:pic>
        <p:nvPicPr>
          <p:cNvPr id="20" name="Graphic 19" descr="Badge New with solid fill">
            <a:extLst>
              <a:ext uri="{FF2B5EF4-FFF2-40B4-BE49-F238E27FC236}">
                <a16:creationId xmlns:a16="http://schemas.microsoft.com/office/drawing/2014/main" id="{0D138781-91B0-44D7-903A-70D57DDE70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89410" y="451797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1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2034D-1FCA-4D93-962E-837B87BAF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1" y="580767"/>
            <a:ext cx="5291663" cy="840261"/>
          </a:xfrm>
        </p:spPr>
        <p:txBody>
          <a:bodyPr anchor="b">
            <a:normAutofit/>
          </a:bodyPr>
          <a:lstStyle/>
          <a:p>
            <a:r>
              <a:rPr lang="en-CA" sz="4000" dirty="0">
                <a:latin typeface="+mn-lt"/>
              </a:rPr>
              <a:t>Networking: Round One</a:t>
            </a:r>
            <a:r>
              <a:rPr lang="en-CA" sz="4000" dirty="0"/>
              <a:t> </a:t>
            </a:r>
            <a:endParaRPr lang="en-GB" sz="4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B32FC1-BAD8-4E38-885A-4AD1747D38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3" r="32989" b="-2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graphicFrame>
        <p:nvGraphicFramePr>
          <p:cNvPr id="48" name="Content Placeholder 7">
            <a:extLst>
              <a:ext uri="{FF2B5EF4-FFF2-40B4-BE49-F238E27FC236}">
                <a16:creationId xmlns:a16="http://schemas.microsoft.com/office/drawing/2014/main" id="{62550513-A847-4162-8C37-8786C8D1EA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9338188"/>
              </p:ext>
            </p:extLst>
          </p:nvPr>
        </p:nvGraphicFramePr>
        <p:xfrm>
          <a:off x="6176429" y="1552575"/>
          <a:ext cx="5774265" cy="3752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EC305BE-3F07-4949-A602-FA236AEA94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847330"/>
            <a:ext cx="12192000" cy="103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22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87E83D-F49B-451E-B55F-BBF06F396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0"/>
            <a:ext cx="5004486" cy="1435101"/>
          </a:xfrm>
        </p:spPr>
        <p:txBody>
          <a:bodyPr>
            <a:normAutofit fontScale="90000"/>
          </a:bodyPr>
          <a:lstStyle/>
          <a:p>
            <a:pPr algn="ctr"/>
            <a:br>
              <a:rPr lang="en-CA" sz="44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</a:br>
            <a:r>
              <a:rPr lang="en-CA" sz="3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The Student Communicators Circle</a:t>
            </a:r>
            <a:endParaRPr lang="en-GB" sz="30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42495D1-9D48-45F3-BEC5-56455E10A9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2140515"/>
              </p:ext>
            </p:extLst>
          </p:nvPr>
        </p:nvGraphicFramePr>
        <p:xfrm>
          <a:off x="5468389" y="620392"/>
          <a:ext cx="6591806" cy="4990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8898A9E1-DE71-4D0F-866E-4E615715AE6E}"/>
              </a:ext>
            </a:extLst>
          </p:cNvPr>
          <p:cNvGrpSpPr/>
          <p:nvPr/>
        </p:nvGrpSpPr>
        <p:grpSpPr>
          <a:xfrm>
            <a:off x="-3" y="5898163"/>
            <a:ext cx="12192002" cy="1028026"/>
            <a:chOff x="-3" y="5898163"/>
            <a:chExt cx="12192002" cy="102802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F39FF4-FB8E-4942-AB01-766358CB2E2E}"/>
                </a:ext>
              </a:extLst>
            </p:cNvPr>
            <p:cNvSpPr/>
            <p:nvPr/>
          </p:nvSpPr>
          <p:spPr>
            <a:xfrm>
              <a:off x="-3" y="5898163"/>
              <a:ext cx="12192002" cy="10280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4" name="Picture 13" descr="Text&#10;&#10;Description automatically generated">
              <a:extLst>
                <a:ext uri="{FF2B5EF4-FFF2-40B4-BE49-F238E27FC236}">
                  <a16:creationId xmlns:a16="http://schemas.microsoft.com/office/drawing/2014/main" id="{1567C4DD-B3CB-495E-A6BB-12CB11274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05" y="5937080"/>
              <a:ext cx="3713782" cy="959834"/>
            </a:xfrm>
            <a:prstGeom prst="rect">
              <a:avLst/>
            </a:prstGeom>
          </p:spPr>
        </p:pic>
        <p:pic>
          <p:nvPicPr>
            <p:cNvPr id="15" name="Picture 14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E3E36F12-47F4-4543-92E2-6E8C30F78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2537" y="5933983"/>
              <a:ext cx="3700960" cy="966028"/>
            </a:xfrm>
            <a:prstGeom prst="rect">
              <a:avLst/>
            </a:prstGeom>
          </p:spPr>
        </p:pic>
      </p:grpSp>
      <p:pic>
        <p:nvPicPr>
          <p:cNvPr id="4" name="Picture 3" descr="White cut out stars in blue background">
            <a:extLst>
              <a:ext uri="{FF2B5EF4-FFF2-40B4-BE49-F238E27FC236}">
                <a16:creationId xmlns:a16="http://schemas.microsoft.com/office/drawing/2014/main" id="{65B9F8FE-C13F-49A1-9763-F515B9CBD0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42" y="2670040"/>
            <a:ext cx="4482322" cy="2801732"/>
          </a:xfrm>
          <a:prstGeom prst="rect">
            <a:avLst/>
          </a:prstGeom>
        </p:spPr>
      </p:pic>
      <p:pic>
        <p:nvPicPr>
          <p:cNvPr id="7" name="Graphic 6" descr="Badge New with solid fill">
            <a:extLst>
              <a:ext uri="{FF2B5EF4-FFF2-40B4-BE49-F238E27FC236}">
                <a16:creationId xmlns:a16="http://schemas.microsoft.com/office/drawing/2014/main" id="{67A9C86E-255F-481C-B2D3-64A3258AD4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68389" y="705173"/>
            <a:ext cx="914400" cy="914400"/>
          </a:xfrm>
          <a:prstGeom prst="rect">
            <a:avLst/>
          </a:prstGeom>
        </p:spPr>
      </p:pic>
      <p:pic>
        <p:nvPicPr>
          <p:cNvPr id="10" name="Graphic 9" descr="Badge New with solid fill">
            <a:extLst>
              <a:ext uri="{FF2B5EF4-FFF2-40B4-BE49-F238E27FC236}">
                <a16:creationId xmlns:a16="http://schemas.microsoft.com/office/drawing/2014/main" id="{21E33340-1F29-47B8-A66C-87F13891AE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75396" y="1712391"/>
            <a:ext cx="914400" cy="914400"/>
          </a:xfrm>
          <a:prstGeom prst="rect">
            <a:avLst/>
          </a:prstGeom>
        </p:spPr>
      </p:pic>
      <p:pic>
        <p:nvPicPr>
          <p:cNvPr id="16" name="Graphic 15" descr="Badge New with solid fill">
            <a:extLst>
              <a:ext uri="{FF2B5EF4-FFF2-40B4-BE49-F238E27FC236}">
                <a16:creationId xmlns:a16="http://schemas.microsoft.com/office/drawing/2014/main" id="{B7E61140-3044-4C4B-BF70-35B1F615EA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75396" y="2700932"/>
            <a:ext cx="914400" cy="914400"/>
          </a:xfrm>
          <a:prstGeom prst="rect">
            <a:avLst/>
          </a:prstGeom>
        </p:spPr>
      </p:pic>
      <p:pic>
        <p:nvPicPr>
          <p:cNvPr id="18" name="Graphic 17" descr="Badge New with solid fill">
            <a:extLst>
              <a:ext uri="{FF2B5EF4-FFF2-40B4-BE49-F238E27FC236}">
                <a16:creationId xmlns:a16="http://schemas.microsoft.com/office/drawing/2014/main" id="{0EB051E1-80D6-44CB-B658-555AFB0F90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75396" y="3615332"/>
            <a:ext cx="914400" cy="914400"/>
          </a:xfrm>
          <a:prstGeom prst="rect">
            <a:avLst/>
          </a:prstGeom>
        </p:spPr>
      </p:pic>
      <p:pic>
        <p:nvPicPr>
          <p:cNvPr id="20" name="Graphic 19" descr="Badge New with solid fill">
            <a:extLst>
              <a:ext uri="{FF2B5EF4-FFF2-40B4-BE49-F238E27FC236}">
                <a16:creationId xmlns:a16="http://schemas.microsoft.com/office/drawing/2014/main" id="{0D138781-91B0-44D7-903A-70D57DDE70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75396" y="464159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2034D-1FCA-4D93-962E-837B87BAF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1" y="386662"/>
            <a:ext cx="5291663" cy="1091128"/>
          </a:xfrm>
        </p:spPr>
        <p:txBody>
          <a:bodyPr anchor="b">
            <a:normAutofit/>
          </a:bodyPr>
          <a:lstStyle/>
          <a:p>
            <a:r>
              <a:rPr lang="en-CA" sz="4000" dirty="0">
                <a:latin typeface="+mn-lt"/>
              </a:rPr>
              <a:t>Networking: Round Two</a:t>
            </a:r>
            <a:r>
              <a:rPr lang="en-CA" sz="4000" dirty="0"/>
              <a:t> </a:t>
            </a:r>
            <a:endParaRPr lang="en-GB" sz="4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B32FC1-BAD8-4E38-885A-4AD1747D38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63" r="32989" b="-2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graphicFrame>
        <p:nvGraphicFramePr>
          <p:cNvPr id="48" name="Content Placeholder 7">
            <a:extLst>
              <a:ext uri="{FF2B5EF4-FFF2-40B4-BE49-F238E27FC236}">
                <a16:creationId xmlns:a16="http://schemas.microsoft.com/office/drawing/2014/main" id="{62550513-A847-4162-8C37-8786C8D1EA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5927806"/>
              </p:ext>
            </p:extLst>
          </p:nvPr>
        </p:nvGraphicFramePr>
        <p:xfrm>
          <a:off x="6176429" y="1717737"/>
          <a:ext cx="5774265" cy="3752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C799129-FB4D-4ACB-8348-61FC7086F4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" y="5833954"/>
            <a:ext cx="12192000" cy="103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05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F61721C-4672-4091-B928-FBE043483E2A}"/>
              </a:ext>
            </a:extLst>
          </p:cNvPr>
          <p:cNvGrpSpPr/>
          <p:nvPr/>
        </p:nvGrpSpPr>
        <p:grpSpPr>
          <a:xfrm>
            <a:off x="-3" y="5898163"/>
            <a:ext cx="12192002" cy="1028026"/>
            <a:chOff x="-3" y="5898163"/>
            <a:chExt cx="12192002" cy="102802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704D804-7137-4D1A-9D0A-A4B1E7FEDFC1}"/>
                </a:ext>
              </a:extLst>
            </p:cNvPr>
            <p:cNvSpPr/>
            <p:nvPr/>
          </p:nvSpPr>
          <p:spPr>
            <a:xfrm>
              <a:off x="-3" y="5898163"/>
              <a:ext cx="12192002" cy="10280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47" name="Picture 46" descr="Text&#10;&#10;Description automatically generated">
              <a:extLst>
                <a:ext uri="{FF2B5EF4-FFF2-40B4-BE49-F238E27FC236}">
                  <a16:creationId xmlns:a16="http://schemas.microsoft.com/office/drawing/2014/main" id="{17E5104B-4BBB-4FE2-9B9A-EB73BD736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05" y="5937080"/>
              <a:ext cx="3713782" cy="959834"/>
            </a:xfrm>
            <a:prstGeom prst="rect">
              <a:avLst/>
            </a:prstGeom>
          </p:spPr>
        </p:pic>
        <p:pic>
          <p:nvPicPr>
            <p:cNvPr id="49" name="Picture 48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5CFCFA2A-7D15-4982-8243-3CC9AE08D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2537" y="5933983"/>
              <a:ext cx="3700960" cy="966028"/>
            </a:xfrm>
            <a:prstGeom prst="rect">
              <a:avLst/>
            </a:prstGeom>
          </p:spPr>
        </p:pic>
      </p:grpSp>
      <p:pic>
        <p:nvPicPr>
          <p:cNvPr id="5" name="Picture 4" descr="Building entrance and elevators">
            <a:extLst>
              <a:ext uri="{FF2B5EF4-FFF2-40B4-BE49-F238E27FC236}">
                <a16:creationId xmlns:a16="http://schemas.microsoft.com/office/drawing/2014/main" id="{C59CC1DC-C3B3-4066-A5D6-BA2C5C5284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9" b="16077"/>
          <a:stretch/>
        </p:blipFill>
        <p:spPr>
          <a:xfrm>
            <a:off x="-42182" y="-470320"/>
            <a:ext cx="12234182" cy="64117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F9D46F-5DBE-477D-90C4-B486C8F38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2184" y="5194571"/>
            <a:ext cx="12256416" cy="746816"/>
          </a:xfr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4800" kern="1200" dirty="0">
                <a:solidFill>
                  <a:schemeClr val="bg1"/>
                </a:solidFill>
                <a:latin typeface="+mj-lt"/>
              </a:rPr>
              <a:t>The Power of the Elevator Pitch</a:t>
            </a:r>
          </a:p>
        </p:txBody>
      </p:sp>
    </p:spTree>
    <p:extLst>
      <p:ext uri="{BB962C8B-B14F-4D97-AF65-F5344CB8AC3E}">
        <p14:creationId xmlns:p14="http://schemas.microsoft.com/office/powerpoint/2010/main" val="81123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9947F1-44FE-4773-9054-3018446C9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986" y="349112"/>
            <a:ext cx="10044023" cy="877729"/>
          </a:xfrm>
        </p:spPr>
        <p:txBody>
          <a:bodyPr anchor="ctr">
            <a:normAutofit/>
          </a:bodyPr>
          <a:lstStyle/>
          <a:p>
            <a:pPr algn="ctr"/>
            <a:r>
              <a:rPr lang="en-CA" sz="4000" dirty="0">
                <a:solidFill>
                  <a:srgbClr val="FFFFFF"/>
                </a:solidFill>
                <a:latin typeface="Calibri Light (Headings)"/>
                <a:cs typeface="Calibri" panose="020F0502020204030204" pitchFamily="34" charset="0"/>
              </a:rPr>
              <a:t>Develop your Elevator Pitch </a:t>
            </a:r>
            <a:endParaRPr lang="en-GB" sz="4000" dirty="0">
              <a:solidFill>
                <a:srgbClr val="FFFFFF"/>
              </a:solidFill>
              <a:latin typeface="Calibri Light (Headings)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3A9BC5-79BA-484E-AB96-547B3F0D45E1}"/>
              </a:ext>
            </a:extLst>
          </p:cNvPr>
          <p:cNvGrpSpPr/>
          <p:nvPr/>
        </p:nvGrpSpPr>
        <p:grpSpPr>
          <a:xfrm>
            <a:off x="-3" y="5898163"/>
            <a:ext cx="12192002" cy="1028026"/>
            <a:chOff x="-3" y="5898163"/>
            <a:chExt cx="12192002" cy="102802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CB705F3-503E-4E45-87AD-A61271F111F2}"/>
                </a:ext>
              </a:extLst>
            </p:cNvPr>
            <p:cNvSpPr/>
            <p:nvPr/>
          </p:nvSpPr>
          <p:spPr>
            <a:xfrm>
              <a:off x="-3" y="5898163"/>
              <a:ext cx="12192002" cy="10280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 descr="Text&#10;&#10;Description automatically generated">
              <a:extLst>
                <a:ext uri="{FF2B5EF4-FFF2-40B4-BE49-F238E27FC236}">
                  <a16:creationId xmlns:a16="http://schemas.microsoft.com/office/drawing/2014/main" id="{3E57E773-BA69-474F-A5A9-01AFF2107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05" y="5937080"/>
              <a:ext cx="3713782" cy="959834"/>
            </a:xfrm>
            <a:prstGeom prst="rect">
              <a:avLst/>
            </a:prstGeom>
          </p:spPr>
        </p:pic>
        <p:pic>
          <p:nvPicPr>
            <p:cNvPr id="17" name="Picture 16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FE1F2C58-0459-4E33-ACD2-3AB378C90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2537" y="5933983"/>
              <a:ext cx="3700960" cy="966028"/>
            </a:xfrm>
            <a:prstGeom prst="rect">
              <a:avLst/>
            </a:prstGeom>
          </p:spPr>
        </p:pic>
      </p:grp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EB7CD34-645D-435C-92F3-E89BE3ABDA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995953" y="1611775"/>
            <a:ext cx="4386886" cy="43926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11D7A95-E4C9-4C2B-A030-ACB64E349C31}"/>
              </a:ext>
            </a:extLst>
          </p:cNvPr>
          <p:cNvSpPr txBox="1"/>
          <p:nvPr/>
        </p:nvSpPr>
        <p:spPr>
          <a:xfrm>
            <a:off x="896710" y="2243760"/>
            <a:ext cx="6099242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your focus and WHY?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Highlight key messages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 than minute to deliver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memorable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415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9947F1-44FE-4773-9054-3018446C9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986" y="349112"/>
            <a:ext cx="10044023" cy="877729"/>
          </a:xfrm>
        </p:spPr>
        <p:txBody>
          <a:bodyPr anchor="ctr">
            <a:normAutofit/>
          </a:bodyPr>
          <a:lstStyle/>
          <a:p>
            <a:pPr algn="ctr"/>
            <a:r>
              <a:rPr lang="en-CA" sz="4000" dirty="0">
                <a:solidFill>
                  <a:srgbClr val="FFFFFF"/>
                </a:solidFill>
                <a:latin typeface="Calibri Light (Headings)"/>
                <a:cs typeface="Calibri" panose="020F0502020204030204" pitchFamily="34" charset="0"/>
              </a:rPr>
              <a:t>Wrap Up</a:t>
            </a:r>
            <a:endParaRPr lang="en-GB" sz="4000" dirty="0">
              <a:solidFill>
                <a:srgbClr val="FFFFFF"/>
              </a:solidFill>
              <a:latin typeface="Calibri Light (Headings)"/>
              <a:cs typeface="Calibri" panose="020F0502020204030204" pitchFamily="34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3AB70DA-F373-41C8-880F-7FCC2FBA11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0914032"/>
              </p:ext>
            </p:extLst>
          </p:nvPr>
        </p:nvGraphicFramePr>
        <p:xfrm>
          <a:off x="487791" y="1918615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693A9BC5-79BA-484E-AB96-547B3F0D45E1}"/>
              </a:ext>
            </a:extLst>
          </p:cNvPr>
          <p:cNvGrpSpPr/>
          <p:nvPr/>
        </p:nvGrpSpPr>
        <p:grpSpPr>
          <a:xfrm>
            <a:off x="-3" y="5898163"/>
            <a:ext cx="12192002" cy="1028026"/>
            <a:chOff x="-3" y="5898163"/>
            <a:chExt cx="12192002" cy="102802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CB705F3-503E-4E45-87AD-A61271F111F2}"/>
                </a:ext>
              </a:extLst>
            </p:cNvPr>
            <p:cNvSpPr/>
            <p:nvPr/>
          </p:nvSpPr>
          <p:spPr>
            <a:xfrm>
              <a:off x="-3" y="5898163"/>
              <a:ext cx="12192002" cy="10280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6" name="Picture 15" descr="Text&#10;&#10;Description automatically generated">
              <a:extLst>
                <a:ext uri="{FF2B5EF4-FFF2-40B4-BE49-F238E27FC236}">
                  <a16:creationId xmlns:a16="http://schemas.microsoft.com/office/drawing/2014/main" id="{3E57E773-BA69-474F-A5A9-01AFF2107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05" y="5937080"/>
              <a:ext cx="3713782" cy="959834"/>
            </a:xfrm>
            <a:prstGeom prst="rect">
              <a:avLst/>
            </a:prstGeom>
          </p:spPr>
        </p:pic>
        <p:pic>
          <p:nvPicPr>
            <p:cNvPr id="17" name="Picture 16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FE1F2C58-0459-4E33-ACD2-3AB378C90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2537" y="5933983"/>
              <a:ext cx="3700960" cy="9660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57671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5249</TotalTime>
  <Words>371</Words>
  <Application>Microsoft Office PowerPoint</Application>
  <PresentationFormat>Widescreen</PresentationFormat>
  <Paragraphs>75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Arial Narrow</vt:lpstr>
      <vt:lpstr>Bahnschrift SemiBold SemiConden</vt:lpstr>
      <vt:lpstr>Calibri</vt:lpstr>
      <vt:lpstr>Calibri Light</vt:lpstr>
      <vt:lpstr>Calibri Light (Headings)</vt:lpstr>
      <vt:lpstr>Georgia</vt:lpstr>
      <vt:lpstr>Office Theme</vt:lpstr>
      <vt:lpstr>Custom Design</vt:lpstr>
      <vt:lpstr>1_Custom Design</vt:lpstr>
      <vt:lpstr>2_Custom Design</vt:lpstr>
      <vt:lpstr>Recruit and Engage Leaders  for Success</vt:lpstr>
      <vt:lpstr>Introductions &amp; Agenda</vt:lpstr>
      <vt:lpstr>The PIC Experience</vt:lpstr>
      <vt:lpstr>Networking: Round One </vt:lpstr>
      <vt:lpstr> The Student Communicators Circle</vt:lpstr>
      <vt:lpstr>Networking: Round Two </vt:lpstr>
      <vt:lpstr>The Power of the Elevator Pitch</vt:lpstr>
      <vt:lpstr>Develop your Elevator Pitch </vt:lpstr>
      <vt:lpstr>Wrap 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Price, Jeff</dc:creator>
  <cp:lastModifiedBy>Arlene Amitirigala</cp:lastModifiedBy>
  <cp:revision>105</cp:revision>
  <dcterms:created xsi:type="dcterms:W3CDTF">2020-06-29T13:26:19Z</dcterms:created>
  <dcterms:modified xsi:type="dcterms:W3CDTF">2022-02-22T18:21:44Z</dcterms:modified>
</cp:coreProperties>
</file>