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0" r:id="rId4"/>
    <p:sldMasterId id="2147483672" r:id="rId5"/>
  </p:sldMasterIdLst>
  <p:notesMasterIdLst>
    <p:notesMasterId r:id="rId24"/>
  </p:notesMasterIdLst>
  <p:sldIdLst>
    <p:sldId id="279" r:id="rId6"/>
    <p:sldId id="257" r:id="rId7"/>
    <p:sldId id="265" r:id="rId8"/>
    <p:sldId id="261" r:id="rId9"/>
    <p:sldId id="259" r:id="rId10"/>
    <p:sldId id="262" r:id="rId11"/>
    <p:sldId id="276" r:id="rId12"/>
    <p:sldId id="277" r:id="rId13"/>
    <p:sldId id="278" r:id="rId14"/>
    <p:sldId id="260" r:id="rId15"/>
    <p:sldId id="263" r:id="rId16"/>
    <p:sldId id="268" r:id="rId17"/>
    <p:sldId id="274" r:id="rId18"/>
    <p:sldId id="270" r:id="rId19"/>
    <p:sldId id="275" r:id="rId20"/>
    <p:sldId id="271" r:id="rId21"/>
    <p:sldId id="27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chlin, Julie" initials="WJ" lastIdx="15" clrIdx="0">
    <p:extLst>
      <p:ext uri="{19B8F6BF-5375-455C-9EA6-DF929625EA0E}">
        <p15:presenceInfo xmlns:p15="http://schemas.microsoft.com/office/powerpoint/2012/main" userId="S-1-5-21-1466045628-881665582-335421608-43676" providerId="AD"/>
      </p:ext>
    </p:extLst>
  </p:cmAuthor>
  <p:cmAuthor id="2" name="Price, Jeff" initials="PJ" lastIdx="1" clrIdx="1">
    <p:extLst>
      <p:ext uri="{19B8F6BF-5375-455C-9EA6-DF929625EA0E}">
        <p15:presenceInfo xmlns:p15="http://schemas.microsoft.com/office/powerpoint/2012/main" userId="S-1-5-21-1466045628-881665582-335421608-60966" providerId="AD"/>
      </p:ext>
    </p:extLst>
  </p:cmAuthor>
  <p:cmAuthor id="3" name="Honcoop, Marlee" initials="HM" lastIdx="4" clrIdx="2">
    <p:extLst>
      <p:ext uri="{19B8F6BF-5375-455C-9EA6-DF929625EA0E}">
        <p15:presenceInfo xmlns:p15="http://schemas.microsoft.com/office/powerpoint/2012/main" userId="S-1-5-21-1466045628-881665582-335421608-555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600"/>
    <a:srgbClr val="0171BB"/>
    <a:srgbClr val="D9D9D9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A3EBF0-5B5F-4FF7-A274-0D3480C021F0}" v="50" dt="2022-02-22T17:08:45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81665" autoAdjust="0"/>
  </p:normalViewPr>
  <p:slideViewPr>
    <p:cSldViewPr snapToGrid="0">
      <p:cViewPr varScale="1">
        <p:scale>
          <a:sx n="94" d="100"/>
          <a:sy n="94" d="100"/>
        </p:scale>
        <p:origin x="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a Hession" userId="88c9da18c4a06a9a" providerId="LiveId" clId="{63A3EBF0-5B5F-4FF7-A274-0D3480C021F0}"/>
    <pc:docChg chg="undo redo custSel addSld delSld modSld sldOrd">
      <pc:chgData name="Audra Hession" userId="88c9da18c4a06a9a" providerId="LiveId" clId="{63A3EBF0-5B5F-4FF7-A274-0D3480C021F0}" dt="2022-02-22T17:07:00.702" v="5643" actId="20577"/>
      <pc:docMkLst>
        <pc:docMk/>
      </pc:docMkLst>
      <pc:sldChg chg="modSp del mod modClrScheme chgLayout">
        <pc:chgData name="Audra Hession" userId="88c9da18c4a06a9a" providerId="LiveId" clId="{63A3EBF0-5B5F-4FF7-A274-0D3480C021F0}" dt="2022-02-17T21:16:13.473" v="3540" actId="47"/>
        <pc:sldMkLst>
          <pc:docMk/>
          <pc:sldMk cId="3326645593" sldId="256"/>
        </pc:sldMkLst>
        <pc:spChg chg="mod ord">
          <ac:chgData name="Audra Hession" userId="88c9da18c4a06a9a" providerId="LiveId" clId="{63A3EBF0-5B5F-4FF7-A274-0D3480C021F0}" dt="2022-02-17T21:09:59.863" v="3387" actId="700"/>
          <ac:spMkLst>
            <pc:docMk/>
            <pc:sldMk cId="3326645593" sldId="256"/>
            <ac:spMk id="2" creationId="{00000000-0000-0000-0000-000000000000}"/>
          </ac:spMkLst>
        </pc:spChg>
        <pc:spChg chg="mod ord">
          <ac:chgData name="Audra Hession" userId="88c9da18c4a06a9a" providerId="LiveId" clId="{63A3EBF0-5B5F-4FF7-A274-0D3480C021F0}" dt="2022-02-17T21:09:59.863" v="3387" actId="700"/>
          <ac:spMkLst>
            <pc:docMk/>
            <pc:sldMk cId="3326645593" sldId="256"/>
            <ac:spMk id="3" creationId="{00000000-0000-0000-0000-000000000000}"/>
          </ac:spMkLst>
        </pc:spChg>
      </pc:sldChg>
      <pc:sldChg chg="addSp delSp modSp mod setBg modClrScheme delDesignElem chgLayout">
        <pc:chgData name="Audra Hession" userId="88c9da18c4a06a9a" providerId="LiveId" clId="{63A3EBF0-5B5F-4FF7-A274-0D3480C021F0}" dt="2022-02-21T16:53:01.660" v="5456" actId="27636"/>
        <pc:sldMkLst>
          <pc:docMk/>
          <pc:sldMk cId="2513543317" sldId="257"/>
        </pc:sldMkLst>
        <pc:spChg chg="mod ord">
          <ac:chgData name="Audra Hession" userId="88c9da18c4a06a9a" providerId="LiveId" clId="{63A3EBF0-5B5F-4FF7-A274-0D3480C021F0}" dt="2022-02-21T15:17:45.510" v="4305" actId="700"/>
          <ac:spMkLst>
            <pc:docMk/>
            <pc:sldMk cId="2513543317" sldId="257"/>
            <ac:spMk id="2" creationId="{00000000-0000-0000-0000-000000000000}"/>
          </ac:spMkLst>
        </pc:spChg>
        <pc:spChg chg="add del mod ord">
          <ac:chgData name="Audra Hession" userId="88c9da18c4a06a9a" providerId="LiveId" clId="{63A3EBF0-5B5F-4FF7-A274-0D3480C021F0}" dt="2022-02-21T16:53:01.660" v="5456" actId="27636"/>
          <ac:spMkLst>
            <pc:docMk/>
            <pc:sldMk cId="2513543317" sldId="257"/>
            <ac:spMk id="3" creationId="{00000000-0000-0000-0000-000000000000}"/>
          </ac:spMkLst>
        </pc:spChg>
        <pc:spChg chg="add del">
          <ac:chgData name="Audra Hession" userId="88c9da18c4a06a9a" providerId="LiveId" clId="{63A3EBF0-5B5F-4FF7-A274-0D3480C021F0}" dt="2022-02-21T15:04:23.166" v="4050" actId="26606"/>
          <ac:spMkLst>
            <pc:docMk/>
            <pc:sldMk cId="2513543317" sldId="257"/>
            <ac:spMk id="9" creationId="{8FC9BE17-9A7B-462D-AE50-3D8777387304}"/>
          </ac:spMkLst>
        </pc:spChg>
        <pc:spChg chg="add del">
          <ac:chgData name="Audra Hession" userId="88c9da18c4a06a9a" providerId="LiveId" clId="{63A3EBF0-5B5F-4FF7-A274-0D3480C021F0}" dt="2022-02-21T15:04:23.166" v="4050" actId="26606"/>
          <ac:spMkLst>
            <pc:docMk/>
            <pc:sldMk cId="2513543317" sldId="257"/>
            <ac:spMk id="11" creationId="{3EBE8569-6AEC-4B8C-8D53-2DE337CDBA65}"/>
          </ac:spMkLst>
        </pc:spChg>
        <pc:spChg chg="add del">
          <ac:chgData name="Audra Hession" userId="88c9da18c4a06a9a" providerId="LiveId" clId="{63A3EBF0-5B5F-4FF7-A274-0D3480C021F0}" dt="2022-02-21T15:04:23.166" v="4050" actId="26606"/>
          <ac:spMkLst>
            <pc:docMk/>
            <pc:sldMk cId="2513543317" sldId="257"/>
            <ac:spMk id="13" creationId="{55D4142C-5077-457F-A6AD-3FECFDB39685}"/>
          </ac:spMkLst>
        </pc:spChg>
        <pc:spChg chg="add del">
          <ac:chgData name="Audra Hession" userId="88c9da18c4a06a9a" providerId="LiveId" clId="{63A3EBF0-5B5F-4FF7-A274-0D3480C021F0}" dt="2022-02-21T15:04:23.166" v="4050" actId="26606"/>
          <ac:spMkLst>
            <pc:docMk/>
            <pc:sldMk cId="2513543317" sldId="257"/>
            <ac:spMk id="15" creationId="{7A5F0580-5EE9-419F-96EE-B6529EF6E7D0}"/>
          </ac:spMkLst>
        </pc:spChg>
        <pc:spChg chg="add del">
          <ac:chgData name="Audra Hession" userId="88c9da18c4a06a9a" providerId="LiveId" clId="{63A3EBF0-5B5F-4FF7-A274-0D3480C021F0}" dt="2022-02-21T15:17:45.510" v="4305" actId="700"/>
          <ac:spMkLst>
            <pc:docMk/>
            <pc:sldMk cId="2513543317" sldId="257"/>
            <ac:spMk id="17" creationId="{04812C46-200A-4DEB-A05E-3ED6C68C2387}"/>
          </ac:spMkLst>
        </pc:spChg>
        <pc:spChg chg="add del">
          <ac:chgData name="Audra Hession" userId="88c9da18c4a06a9a" providerId="LiveId" clId="{63A3EBF0-5B5F-4FF7-A274-0D3480C021F0}" dt="2022-02-21T15:17:45.510" v="4305" actId="700"/>
          <ac:spMkLst>
            <pc:docMk/>
            <pc:sldMk cId="2513543317" sldId="257"/>
            <ac:spMk id="18" creationId="{D1EA859B-E555-4109-94F3-6700E046E008}"/>
          </ac:spMkLst>
        </pc:spChg>
        <pc:picChg chg="add mod ord">
          <ac:chgData name="Audra Hession" userId="88c9da18c4a06a9a" providerId="LiveId" clId="{63A3EBF0-5B5F-4FF7-A274-0D3480C021F0}" dt="2022-02-21T15:04:23.166" v="4051" actId="26606"/>
          <ac:picMkLst>
            <pc:docMk/>
            <pc:sldMk cId="2513543317" sldId="257"/>
            <ac:picMk id="4" creationId="{D21778F8-6073-4E41-A0BA-FF1EA2EBCD74}"/>
          </ac:picMkLst>
        </pc:picChg>
      </pc:sldChg>
      <pc:sldChg chg="modSp new del mod">
        <pc:chgData name="Audra Hession" userId="88c9da18c4a06a9a" providerId="LiveId" clId="{63A3EBF0-5B5F-4FF7-A274-0D3480C021F0}" dt="2022-02-21T16:27:27.288" v="4578" actId="47"/>
        <pc:sldMkLst>
          <pc:docMk/>
          <pc:sldMk cId="2349656148" sldId="258"/>
        </pc:sldMkLst>
        <pc:spChg chg="mod">
          <ac:chgData name="Audra Hession" userId="88c9da18c4a06a9a" providerId="LiveId" clId="{63A3EBF0-5B5F-4FF7-A274-0D3480C021F0}" dt="2022-02-21T15:07:00.745" v="4076" actId="403"/>
          <ac:spMkLst>
            <pc:docMk/>
            <pc:sldMk cId="2349656148" sldId="258"/>
            <ac:spMk id="2" creationId="{B269D094-C231-46AA-82D2-E93C6F08BBAF}"/>
          </ac:spMkLst>
        </pc:spChg>
        <pc:spChg chg="mod">
          <ac:chgData name="Audra Hession" userId="88c9da18c4a06a9a" providerId="LiveId" clId="{63A3EBF0-5B5F-4FF7-A274-0D3480C021F0}" dt="2022-02-21T16:02:49.303" v="4536" actId="20577"/>
          <ac:spMkLst>
            <pc:docMk/>
            <pc:sldMk cId="2349656148" sldId="258"/>
            <ac:spMk id="3" creationId="{C78E67A2-02B9-4758-B92A-F94B89468963}"/>
          </ac:spMkLst>
        </pc:spChg>
      </pc:sldChg>
      <pc:sldChg chg="modSp new mod">
        <pc:chgData name="Audra Hession" userId="88c9da18c4a06a9a" providerId="LiveId" clId="{63A3EBF0-5B5F-4FF7-A274-0D3480C021F0}" dt="2022-02-21T16:54:05.159" v="5457" actId="20577"/>
        <pc:sldMkLst>
          <pc:docMk/>
          <pc:sldMk cId="1483307867" sldId="259"/>
        </pc:sldMkLst>
        <pc:spChg chg="mod">
          <ac:chgData name="Audra Hession" userId="88c9da18c4a06a9a" providerId="LiveId" clId="{63A3EBF0-5B5F-4FF7-A274-0D3480C021F0}" dt="2022-02-21T15:12:15.394" v="4225" actId="2711"/>
          <ac:spMkLst>
            <pc:docMk/>
            <pc:sldMk cId="1483307867" sldId="259"/>
            <ac:spMk id="2" creationId="{723488AE-D46C-486B-AB21-587357313B90}"/>
          </ac:spMkLst>
        </pc:spChg>
        <pc:spChg chg="mod">
          <ac:chgData name="Audra Hession" userId="88c9da18c4a06a9a" providerId="LiveId" clId="{63A3EBF0-5B5F-4FF7-A274-0D3480C021F0}" dt="2022-02-21T16:54:05.159" v="5457" actId="20577"/>
          <ac:spMkLst>
            <pc:docMk/>
            <pc:sldMk cId="1483307867" sldId="259"/>
            <ac:spMk id="3" creationId="{E5D410A6-7A33-4693-8932-C5E46D27D0B4}"/>
          </ac:spMkLst>
        </pc:spChg>
      </pc:sldChg>
      <pc:sldChg chg="modSp add mod">
        <pc:chgData name="Audra Hession" userId="88c9da18c4a06a9a" providerId="LiveId" clId="{63A3EBF0-5B5F-4FF7-A274-0D3480C021F0}" dt="2022-02-22T17:07:00.702" v="5643" actId="20577"/>
        <pc:sldMkLst>
          <pc:docMk/>
          <pc:sldMk cId="0" sldId="260"/>
        </pc:sldMkLst>
        <pc:spChg chg="mod">
          <ac:chgData name="Audra Hession" userId="88c9da18c4a06a9a" providerId="LiveId" clId="{63A3EBF0-5B5F-4FF7-A274-0D3480C021F0}" dt="2022-02-21T16:36:56.305" v="4968" actId="6549"/>
          <ac:spMkLst>
            <pc:docMk/>
            <pc:sldMk cId="0" sldId="260"/>
            <ac:spMk id="20" creationId="{A7F7B270-33BE-4E0B-A3A7-410EF120CF80}"/>
          </ac:spMkLst>
        </pc:spChg>
        <pc:spChg chg="mod">
          <ac:chgData name="Audra Hession" userId="88c9da18c4a06a9a" providerId="LiveId" clId="{63A3EBF0-5B5F-4FF7-A274-0D3480C021F0}" dt="2022-02-22T16:55:45.553" v="5601" actId="20577"/>
          <ac:spMkLst>
            <pc:docMk/>
            <pc:sldMk cId="0" sldId="260"/>
            <ac:spMk id="178" creationId="{00000000-0000-0000-0000-000000000000}"/>
          </ac:spMkLst>
        </pc:spChg>
        <pc:spChg chg="mod">
          <ac:chgData name="Audra Hession" userId="88c9da18c4a06a9a" providerId="LiveId" clId="{63A3EBF0-5B5F-4FF7-A274-0D3480C021F0}" dt="2022-02-21T16:37:58.810" v="4993" actId="6549"/>
          <ac:spMkLst>
            <pc:docMk/>
            <pc:sldMk cId="0" sldId="260"/>
            <ac:spMk id="181" creationId="{00000000-0000-0000-0000-000000000000}"/>
          </ac:spMkLst>
        </pc:spChg>
        <pc:spChg chg="mod">
          <ac:chgData name="Audra Hession" userId="88c9da18c4a06a9a" providerId="LiveId" clId="{63A3EBF0-5B5F-4FF7-A274-0D3480C021F0}" dt="2022-02-17T20:10:49.948" v="1246" actId="1076"/>
          <ac:spMkLst>
            <pc:docMk/>
            <pc:sldMk cId="0" sldId="260"/>
            <ac:spMk id="184" creationId="{00000000-0000-0000-0000-000000000000}"/>
          </ac:spMkLst>
        </pc:spChg>
        <pc:spChg chg="mod">
          <ac:chgData name="Audra Hession" userId="88c9da18c4a06a9a" providerId="LiveId" clId="{63A3EBF0-5B5F-4FF7-A274-0D3480C021F0}" dt="2022-02-22T17:07:00.702" v="5643" actId="20577"/>
          <ac:spMkLst>
            <pc:docMk/>
            <pc:sldMk cId="0" sldId="260"/>
            <ac:spMk id="185" creationId="{00000000-0000-0000-0000-000000000000}"/>
          </ac:spMkLst>
        </pc:spChg>
        <pc:picChg chg="mod">
          <ac:chgData name="Audra Hession" userId="88c9da18c4a06a9a" providerId="LiveId" clId="{63A3EBF0-5B5F-4FF7-A274-0D3480C021F0}" dt="2022-02-17T20:10:44.909" v="1244" actId="1076"/>
          <ac:picMkLst>
            <pc:docMk/>
            <pc:sldMk cId="0" sldId="260"/>
            <ac:picMk id="11" creationId="{6C158F3C-B0A9-4C73-A021-51A65F40EDD6}"/>
          </ac:picMkLst>
        </pc:picChg>
      </pc:sldChg>
      <pc:sldChg chg="modSp new del mod ord">
        <pc:chgData name="Audra Hession" userId="88c9da18c4a06a9a" providerId="LiveId" clId="{63A3EBF0-5B5F-4FF7-A274-0D3480C021F0}" dt="2022-02-17T19:48:08.992" v="685" actId="47"/>
        <pc:sldMkLst>
          <pc:docMk/>
          <pc:sldMk cId="3669790159" sldId="260"/>
        </pc:sldMkLst>
        <pc:spChg chg="mod">
          <ac:chgData name="Audra Hession" userId="88c9da18c4a06a9a" providerId="LiveId" clId="{63A3EBF0-5B5F-4FF7-A274-0D3480C021F0}" dt="2022-02-17T19:34:53.177" v="258" actId="20577"/>
          <ac:spMkLst>
            <pc:docMk/>
            <pc:sldMk cId="3669790159" sldId="260"/>
            <ac:spMk id="2" creationId="{665BF77E-2719-425B-A67B-42F72D3BA87F}"/>
          </ac:spMkLst>
        </pc:spChg>
      </pc:sldChg>
      <pc:sldChg chg="modSp new mod ord">
        <pc:chgData name="Audra Hession" userId="88c9da18c4a06a9a" providerId="LiveId" clId="{63A3EBF0-5B5F-4FF7-A274-0D3480C021F0}" dt="2022-02-22T17:01:53.498" v="5612" actId="20577"/>
        <pc:sldMkLst>
          <pc:docMk/>
          <pc:sldMk cId="1716823863" sldId="261"/>
        </pc:sldMkLst>
        <pc:spChg chg="mod">
          <ac:chgData name="Audra Hession" userId="88c9da18c4a06a9a" providerId="LiveId" clId="{63A3EBF0-5B5F-4FF7-A274-0D3480C021F0}" dt="2022-02-21T15:07:13.533" v="4078" actId="2711"/>
          <ac:spMkLst>
            <pc:docMk/>
            <pc:sldMk cId="1716823863" sldId="261"/>
            <ac:spMk id="2" creationId="{D0092DF0-BA61-4779-AB22-EA3A83976307}"/>
          </ac:spMkLst>
        </pc:spChg>
        <pc:spChg chg="mod">
          <ac:chgData name="Audra Hession" userId="88c9da18c4a06a9a" providerId="LiveId" clId="{63A3EBF0-5B5F-4FF7-A274-0D3480C021F0}" dt="2022-02-22T17:01:53.498" v="5612" actId="20577"/>
          <ac:spMkLst>
            <pc:docMk/>
            <pc:sldMk cId="1716823863" sldId="261"/>
            <ac:spMk id="3" creationId="{AED0321A-5F73-4128-AC69-989DE76C4FF9}"/>
          </ac:spMkLst>
        </pc:spChg>
      </pc:sldChg>
      <pc:sldChg chg="modSp new mod">
        <pc:chgData name="Audra Hession" userId="88c9da18c4a06a9a" providerId="LiveId" clId="{63A3EBF0-5B5F-4FF7-A274-0D3480C021F0}" dt="2022-02-21T16:54:35.421" v="5459" actId="20577"/>
        <pc:sldMkLst>
          <pc:docMk/>
          <pc:sldMk cId="601460163" sldId="262"/>
        </pc:sldMkLst>
        <pc:spChg chg="mod">
          <ac:chgData name="Audra Hession" userId="88c9da18c4a06a9a" providerId="LiveId" clId="{63A3EBF0-5B5F-4FF7-A274-0D3480C021F0}" dt="2022-02-21T15:15:26.915" v="4276" actId="113"/>
          <ac:spMkLst>
            <pc:docMk/>
            <pc:sldMk cId="601460163" sldId="262"/>
            <ac:spMk id="2" creationId="{5B9AA328-1964-45E2-A924-C81A13A43388}"/>
          </ac:spMkLst>
        </pc:spChg>
        <pc:spChg chg="mod">
          <ac:chgData name="Audra Hession" userId="88c9da18c4a06a9a" providerId="LiveId" clId="{63A3EBF0-5B5F-4FF7-A274-0D3480C021F0}" dt="2022-02-21T16:54:35.421" v="5459" actId="20577"/>
          <ac:spMkLst>
            <pc:docMk/>
            <pc:sldMk cId="601460163" sldId="262"/>
            <ac:spMk id="3" creationId="{B2C2B808-B514-48CD-BA22-27BCAE9BCEF7}"/>
          </ac:spMkLst>
        </pc:spChg>
      </pc:sldChg>
      <pc:sldChg chg="modSp new mod">
        <pc:chgData name="Audra Hession" userId="88c9da18c4a06a9a" providerId="LiveId" clId="{63A3EBF0-5B5F-4FF7-A274-0D3480C021F0}" dt="2022-02-22T16:56:14.702" v="5602" actId="20577"/>
        <pc:sldMkLst>
          <pc:docMk/>
          <pc:sldMk cId="2237697679" sldId="263"/>
        </pc:sldMkLst>
        <pc:spChg chg="mod">
          <ac:chgData name="Audra Hession" userId="88c9da18c4a06a9a" providerId="LiveId" clId="{63A3EBF0-5B5F-4FF7-A274-0D3480C021F0}" dt="2022-02-21T15:15:41.988" v="4279" actId="403"/>
          <ac:spMkLst>
            <pc:docMk/>
            <pc:sldMk cId="2237697679" sldId="263"/>
            <ac:spMk id="2" creationId="{08F775DF-3653-4F85-BECB-092281A36AB9}"/>
          </ac:spMkLst>
        </pc:spChg>
        <pc:spChg chg="mod">
          <ac:chgData name="Audra Hession" userId="88c9da18c4a06a9a" providerId="LiveId" clId="{63A3EBF0-5B5F-4FF7-A274-0D3480C021F0}" dt="2022-02-22T16:56:14.702" v="5602" actId="20577"/>
          <ac:spMkLst>
            <pc:docMk/>
            <pc:sldMk cId="2237697679" sldId="263"/>
            <ac:spMk id="3" creationId="{5B6E65C7-2B37-4BFD-934A-E5D778032CE8}"/>
          </ac:spMkLst>
        </pc:spChg>
      </pc:sldChg>
      <pc:sldChg chg="modSp new del mod">
        <pc:chgData name="Audra Hession" userId="88c9da18c4a06a9a" providerId="LiveId" clId="{63A3EBF0-5B5F-4FF7-A274-0D3480C021F0}" dt="2022-02-17T20:00:02.113" v="1162" actId="47"/>
        <pc:sldMkLst>
          <pc:docMk/>
          <pc:sldMk cId="3858167803" sldId="264"/>
        </pc:sldMkLst>
        <pc:spChg chg="mod">
          <ac:chgData name="Audra Hession" userId="88c9da18c4a06a9a" providerId="LiveId" clId="{63A3EBF0-5B5F-4FF7-A274-0D3480C021F0}" dt="2022-02-17T19:41:52.350" v="429" actId="20577"/>
          <ac:spMkLst>
            <pc:docMk/>
            <pc:sldMk cId="3858167803" sldId="264"/>
            <ac:spMk id="2" creationId="{1AAF7F4C-3DB5-43DE-9B24-9401FB4FCD67}"/>
          </ac:spMkLst>
        </pc:spChg>
      </pc:sldChg>
      <pc:sldChg chg="modSp new mod ord">
        <pc:chgData name="Audra Hession" userId="88c9da18c4a06a9a" providerId="LiveId" clId="{63A3EBF0-5B5F-4FF7-A274-0D3480C021F0}" dt="2022-02-22T16:52:57.042" v="5562" actId="20577"/>
        <pc:sldMkLst>
          <pc:docMk/>
          <pc:sldMk cId="3781533596" sldId="265"/>
        </pc:sldMkLst>
        <pc:spChg chg="mod">
          <ac:chgData name="Audra Hession" userId="88c9da18c4a06a9a" providerId="LiveId" clId="{63A3EBF0-5B5F-4FF7-A274-0D3480C021F0}" dt="2022-02-22T16:52:57.042" v="5562" actId="20577"/>
          <ac:spMkLst>
            <pc:docMk/>
            <pc:sldMk cId="3781533596" sldId="265"/>
            <ac:spMk id="2" creationId="{DAD935BB-E1E8-4EFD-80E5-C20EC1BAF7ED}"/>
          </ac:spMkLst>
        </pc:spChg>
        <pc:spChg chg="mod">
          <ac:chgData name="Audra Hession" userId="88c9da18c4a06a9a" providerId="LiveId" clId="{63A3EBF0-5B5F-4FF7-A274-0D3480C021F0}" dt="2022-02-21T16:27:56.475" v="4611" actId="20577"/>
          <ac:spMkLst>
            <pc:docMk/>
            <pc:sldMk cId="3781533596" sldId="265"/>
            <ac:spMk id="3" creationId="{0E474B70-D58D-46B7-99DE-CF9C89F14FE3}"/>
          </ac:spMkLst>
        </pc:spChg>
      </pc:sldChg>
      <pc:sldChg chg="modSp new del mod">
        <pc:chgData name="Audra Hession" userId="88c9da18c4a06a9a" providerId="LiveId" clId="{63A3EBF0-5B5F-4FF7-A274-0D3480C021F0}" dt="2022-02-17T20:01:37.765" v="1163" actId="47"/>
        <pc:sldMkLst>
          <pc:docMk/>
          <pc:sldMk cId="1537514264" sldId="266"/>
        </pc:sldMkLst>
        <pc:spChg chg="mod">
          <ac:chgData name="Audra Hession" userId="88c9da18c4a06a9a" providerId="LiveId" clId="{63A3EBF0-5B5F-4FF7-A274-0D3480C021F0}" dt="2022-02-17T19:44:22.815" v="535" actId="20577"/>
          <ac:spMkLst>
            <pc:docMk/>
            <pc:sldMk cId="1537514264" sldId="266"/>
            <ac:spMk id="2" creationId="{C82EEA32-DB36-43B8-B29A-8A75122E54CC}"/>
          </ac:spMkLst>
        </pc:spChg>
      </pc:sldChg>
      <pc:sldChg chg="new del">
        <pc:chgData name="Audra Hession" userId="88c9da18c4a06a9a" providerId="LiveId" clId="{63A3EBF0-5B5F-4FF7-A274-0D3480C021F0}" dt="2022-02-17T19:44:35.972" v="537" actId="680"/>
        <pc:sldMkLst>
          <pc:docMk/>
          <pc:sldMk cId="2597644735" sldId="267"/>
        </pc:sldMkLst>
      </pc:sldChg>
      <pc:sldChg chg="modSp new del mod">
        <pc:chgData name="Audra Hession" userId="88c9da18c4a06a9a" providerId="LiveId" clId="{63A3EBF0-5B5F-4FF7-A274-0D3480C021F0}" dt="2022-02-21T15:14:14.267" v="4270" actId="47"/>
        <pc:sldMkLst>
          <pc:docMk/>
          <pc:sldMk cId="2657063934" sldId="267"/>
        </pc:sldMkLst>
        <pc:spChg chg="mod">
          <ac:chgData name="Audra Hession" userId="88c9da18c4a06a9a" providerId="LiveId" clId="{63A3EBF0-5B5F-4FF7-A274-0D3480C021F0}" dt="2022-02-21T15:12:31.323" v="4228" actId="403"/>
          <ac:spMkLst>
            <pc:docMk/>
            <pc:sldMk cId="2657063934" sldId="267"/>
            <ac:spMk id="2" creationId="{17663DF3-0F23-4E68-8CC8-0F490F3828DF}"/>
          </ac:spMkLst>
        </pc:spChg>
        <pc:spChg chg="mod">
          <ac:chgData name="Audra Hession" userId="88c9da18c4a06a9a" providerId="LiveId" clId="{63A3EBF0-5B5F-4FF7-A274-0D3480C021F0}" dt="2022-02-21T15:13:59.808" v="4267" actId="21"/>
          <ac:spMkLst>
            <pc:docMk/>
            <pc:sldMk cId="2657063934" sldId="267"/>
            <ac:spMk id="3" creationId="{F72B435A-AD38-40F5-8790-53E829C27FFC}"/>
          </ac:spMkLst>
        </pc:spChg>
      </pc:sldChg>
      <pc:sldChg chg="modSp new mod">
        <pc:chgData name="Audra Hession" userId="88c9da18c4a06a9a" providerId="LiveId" clId="{63A3EBF0-5B5F-4FF7-A274-0D3480C021F0}" dt="2022-02-21T16:42:31.461" v="5303" actId="20577"/>
        <pc:sldMkLst>
          <pc:docMk/>
          <pc:sldMk cId="524632636" sldId="268"/>
        </pc:sldMkLst>
        <pc:spChg chg="mod">
          <ac:chgData name="Audra Hession" userId="88c9da18c4a06a9a" providerId="LiveId" clId="{63A3EBF0-5B5F-4FF7-A274-0D3480C021F0}" dt="2022-02-21T15:16:21.004" v="4287" actId="403"/>
          <ac:spMkLst>
            <pc:docMk/>
            <pc:sldMk cId="524632636" sldId="268"/>
            <ac:spMk id="2" creationId="{4C20B0EF-5593-4AC5-B1FF-1877102F43F5}"/>
          </ac:spMkLst>
        </pc:spChg>
        <pc:spChg chg="mod">
          <ac:chgData name="Audra Hession" userId="88c9da18c4a06a9a" providerId="LiveId" clId="{63A3EBF0-5B5F-4FF7-A274-0D3480C021F0}" dt="2022-02-21T16:42:31.461" v="5303" actId="20577"/>
          <ac:spMkLst>
            <pc:docMk/>
            <pc:sldMk cId="524632636" sldId="268"/>
            <ac:spMk id="3" creationId="{A6BF37B4-904D-4217-A2D1-05BC84BC79A7}"/>
          </ac:spMkLst>
        </pc:spChg>
      </pc:sldChg>
      <pc:sldChg chg="modSp new del mod">
        <pc:chgData name="Audra Hession" userId="88c9da18c4a06a9a" providerId="LiveId" clId="{63A3EBF0-5B5F-4FF7-A274-0D3480C021F0}" dt="2022-02-17T20:04:35.253" v="1165" actId="47"/>
        <pc:sldMkLst>
          <pc:docMk/>
          <pc:sldMk cId="1899699310" sldId="269"/>
        </pc:sldMkLst>
        <pc:spChg chg="mod">
          <ac:chgData name="Audra Hession" userId="88c9da18c4a06a9a" providerId="LiveId" clId="{63A3EBF0-5B5F-4FF7-A274-0D3480C021F0}" dt="2022-02-17T19:51:35.940" v="824" actId="20577"/>
          <ac:spMkLst>
            <pc:docMk/>
            <pc:sldMk cId="1899699310" sldId="269"/>
            <ac:spMk id="2" creationId="{FE8DDE55-E79A-43A1-9D61-C6D11DE31293}"/>
          </ac:spMkLst>
        </pc:spChg>
      </pc:sldChg>
      <pc:sldChg chg="addSp delSp modSp new mod setBg modClrScheme setClrOvrMap delDesignElem chgLayout">
        <pc:chgData name="Audra Hession" userId="88c9da18c4a06a9a" providerId="LiveId" clId="{63A3EBF0-5B5F-4FF7-A274-0D3480C021F0}" dt="2022-02-22T16:58:58.145" v="5610" actId="20577"/>
        <pc:sldMkLst>
          <pc:docMk/>
          <pc:sldMk cId="3921951527" sldId="270"/>
        </pc:sldMkLst>
        <pc:spChg chg="add del mod ord">
          <ac:chgData name="Audra Hession" userId="88c9da18c4a06a9a" providerId="LiveId" clId="{63A3EBF0-5B5F-4FF7-A274-0D3480C021F0}" dt="2022-02-21T15:30:16.070" v="4337" actId="478"/>
          <ac:spMkLst>
            <pc:docMk/>
            <pc:sldMk cId="3921951527" sldId="270"/>
            <ac:spMk id="2" creationId="{15DCD56E-A302-4F6F-BA43-9EA8FF0479E1}"/>
          </ac:spMkLst>
        </pc:spChg>
        <pc:spChg chg="del mod ord">
          <ac:chgData name="Audra Hession" userId="88c9da18c4a06a9a" providerId="LiveId" clId="{63A3EBF0-5B5F-4FF7-A274-0D3480C021F0}" dt="2022-02-17T19:48:40.409" v="689" actId="700"/>
          <ac:spMkLst>
            <pc:docMk/>
            <pc:sldMk cId="3921951527" sldId="270"/>
            <ac:spMk id="2" creationId="{9925769A-1105-40B6-BEF7-53687CC34486}"/>
          </ac:spMkLst>
        </pc:spChg>
        <pc:spChg chg="del mod ord">
          <ac:chgData name="Audra Hession" userId="88c9da18c4a06a9a" providerId="LiveId" clId="{63A3EBF0-5B5F-4FF7-A274-0D3480C021F0}" dt="2022-02-17T19:48:40.409" v="689" actId="700"/>
          <ac:spMkLst>
            <pc:docMk/>
            <pc:sldMk cId="3921951527" sldId="270"/>
            <ac:spMk id="3" creationId="{FFCAEE3B-6055-49BA-9DAD-CDAB176BD80F}"/>
          </ac:spMkLst>
        </pc:spChg>
        <pc:spChg chg="add mod ord">
          <ac:chgData name="Audra Hession" userId="88c9da18c4a06a9a" providerId="LiveId" clId="{63A3EBF0-5B5F-4FF7-A274-0D3480C021F0}" dt="2022-02-22T16:58:58.145" v="5610" actId="20577"/>
          <ac:spMkLst>
            <pc:docMk/>
            <pc:sldMk cId="3921951527" sldId="270"/>
            <ac:spMk id="4" creationId="{7BF3EB01-D674-4271-80F1-9D3EB7A476AD}"/>
          </ac:spMkLst>
        </pc:spChg>
        <pc:spChg chg="add del mod ord">
          <ac:chgData name="Audra Hession" userId="88c9da18c4a06a9a" providerId="LiveId" clId="{63A3EBF0-5B5F-4FF7-A274-0D3480C021F0}" dt="2022-02-17T21:10:54.714" v="3405" actId="478"/>
          <ac:spMkLst>
            <pc:docMk/>
            <pc:sldMk cId="3921951527" sldId="270"/>
            <ac:spMk id="5" creationId="{ED1B71C5-2B4D-4D87-93C9-939326F35846}"/>
          </ac:spMkLst>
        </pc:spChg>
        <pc:spChg chg="add">
          <ac:chgData name="Audra Hession" userId="88c9da18c4a06a9a" providerId="LiveId" clId="{63A3EBF0-5B5F-4FF7-A274-0D3480C021F0}" dt="2022-02-21T15:30:45.824" v="4340" actId="26606"/>
          <ac:spMkLst>
            <pc:docMk/>
            <pc:sldMk cId="3921951527" sldId="270"/>
            <ac:spMk id="9" creationId="{71B2258F-86CA-4D4D-8270-BC05FCDEBFB3}"/>
          </ac:spMkLst>
        </pc:spChg>
        <pc:spChg chg="add del">
          <ac:chgData name="Audra Hession" userId="88c9da18c4a06a9a" providerId="LiveId" clId="{63A3EBF0-5B5F-4FF7-A274-0D3480C021F0}" dt="2022-02-17T20:17:24.782" v="1596" actId="26606"/>
          <ac:spMkLst>
            <pc:docMk/>
            <pc:sldMk cId="3921951527" sldId="270"/>
            <ac:spMk id="12" creationId="{A3363022-C969-41E9-8EB2-E4C94908C1FA}"/>
          </ac:spMkLst>
        </pc:spChg>
        <pc:spChg chg="add del">
          <ac:chgData name="Audra Hession" userId="88c9da18c4a06a9a" providerId="LiveId" clId="{63A3EBF0-5B5F-4FF7-A274-0D3480C021F0}" dt="2022-02-17T20:17:24.782" v="1596" actId="26606"/>
          <ac:spMkLst>
            <pc:docMk/>
            <pc:sldMk cId="3921951527" sldId="270"/>
            <ac:spMk id="14" creationId="{8D1AD6B3-BE88-4CEB-BA17-790657CC4729}"/>
          </ac:spMkLst>
        </pc:spChg>
        <pc:spChg chg="add del">
          <ac:chgData name="Audra Hession" userId="88c9da18c4a06a9a" providerId="LiveId" clId="{63A3EBF0-5B5F-4FF7-A274-0D3480C021F0}" dt="2022-02-17T21:10:17.635" v="3388" actId="700"/>
          <ac:spMkLst>
            <pc:docMk/>
            <pc:sldMk cId="3921951527" sldId="270"/>
            <ac:spMk id="21" creationId="{643A7A40-1AE6-4218-A8E0-8248174A5377}"/>
          </ac:spMkLst>
        </pc:spChg>
        <pc:spChg chg="add del">
          <ac:chgData name="Audra Hession" userId="88c9da18c4a06a9a" providerId="LiveId" clId="{63A3EBF0-5B5F-4FF7-A274-0D3480C021F0}" dt="2022-02-17T21:10:17.635" v="3388" actId="700"/>
          <ac:spMkLst>
            <pc:docMk/>
            <pc:sldMk cId="3921951527" sldId="270"/>
            <ac:spMk id="27" creationId="{BD8AB40A-4374-4897-B5EE-9F8913476E47}"/>
          </ac:spMkLst>
        </pc:spChg>
        <pc:grpChg chg="add del">
          <ac:chgData name="Audra Hession" userId="88c9da18c4a06a9a" providerId="LiveId" clId="{63A3EBF0-5B5F-4FF7-A274-0D3480C021F0}" dt="2022-02-17T20:17:24.782" v="1596" actId="26606"/>
          <ac:grpSpMkLst>
            <pc:docMk/>
            <pc:sldMk cId="3921951527" sldId="270"/>
            <ac:grpSpMk id="16" creationId="{89D1390B-7E13-4B4F-9CB2-391063412E54}"/>
          </ac:grpSpMkLst>
        </pc:grpChg>
        <pc:grpChg chg="add del">
          <ac:chgData name="Audra Hession" userId="88c9da18c4a06a9a" providerId="LiveId" clId="{63A3EBF0-5B5F-4FF7-A274-0D3480C021F0}" dt="2022-02-17T21:10:17.635" v="3388" actId="700"/>
          <ac:grpSpMkLst>
            <pc:docMk/>
            <pc:sldMk cId="3921951527" sldId="270"/>
            <ac:grpSpMk id="22" creationId="{F5FDDF18-F156-4D2D-82C6-F55008E338B5}"/>
          </ac:grpSpMkLst>
        </pc:grpChg>
        <pc:grpChg chg="add del">
          <ac:chgData name="Audra Hession" userId="88c9da18c4a06a9a" providerId="LiveId" clId="{63A3EBF0-5B5F-4FF7-A274-0D3480C021F0}" dt="2022-02-17T21:10:17.635" v="3388" actId="700"/>
          <ac:grpSpMkLst>
            <pc:docMk/>
            <pc:sldMk cId="3921951527" sldId="270"/>
            <ac:grpSpMk id="28" creationId="{2783379C-045E-4010-ABDC-A270A0AA1068}"/>
          </ac:grpSpMkLst>
        </pc:grpChg>
        <pc:picChg chg="add mod">
          <ac:chgData name="Audra Hession" userId="88c9da18c4a06a9a" providerId="LiveId" clId="{63A3EBF0-5B5F-4FF7-A274-0D3480C021F0}" dt="2022-02-21T15:30:45.824" v="4340" actId="26606"/>
          <ac:picMkLst>
            <pc:docMk/>
            <pc:sldMk cId="3921951527" sldId="270"/>
            <ac:picMk id="3" creationId="{062F74B2-6057-47A7-84B3-CA29AAD3E178}"/>
          </ac:picMkLst>
        </pc:picChg>
        <pc:picChg chg="add del mod">
          <ac:chgData name="Audra Hession" userId="88c9da18c4a06a9a" providerId="LiveId" clId="{63A3EBF0-5B5F-4FF7-A274-0D3480C021F0}" dt="2022-02-21T15:30:17.066" v="4338" actId="478"/>
          <ac:picMkLst>
            <pc:docMk/>
            <pc:sldMk cId="3921951527" sldId="270"/>
            <ac:picMk id="7" creationId="{B369A084-D809-40A3-81EB-3C4EC11ECA03}"/>
          </ac:picMkLst>
        </pc:picChg>
      </pc:sldChg>
      <pc:sldChg chg="addSp delSp modSp new mod setBg modClrScheme addAnim modAnim setClrOvrMap delDesignElem chgLayout">
        <pc:chgData name="Audra Hession" userId="88c9da18c4a06a9a" providerId="LiveId" clId="{63A3EBF0-5B5F-4FF7-A274-0D3480C021F0}" dt="2022-02-21T16:59:01.736" v="5501"/>
        <pc:sldMkLst>
          <pc:docMk/>
          <pc:sldMk cId="3711468307" sldId="271"/>
        </pc:sldMkLst>
        <pc:spChg chg="mod ord">
          <ac:chgData name="Audra Hession" userId="88c9da18c4a06a9a" providerId="LiveId" clId="{63A3EBF0-5B5F-4FF7-A274-0D3480C021F0}" dt="2022-02-21T16:47:24.352" v="5442" actId="20577"/>
          <ac:spMkLst>
            <pc:docMk/>
            <pc:sldMk cId="3711468307" sldId="271"/>
            <ac:spMk id="2" creationId="{0B019010-F96F-478E-98E6-7BEB1CA36468}"/>
          </ac:spMkLst>
        </pc:spChg>
        <pc:spChg chg="add del mod ord">
          <ac:chgData name="Audra Hession" userId="88c9da18c4a06a9a" providerId="LiveId" clId="{63A3EBF0-5B5F-4FF7-A274-0D3480C021F0}" dt="2022-02-21T15:18:30.590" v="4309" actId="700"/>
          <ac:spMkLst>
            <pc:docMk/>
            <pc:sldMk cId="3711468307" sldId="271"/>
            <ac:spMk id="3" creationId="{1B3C13AC-A8D0-4B27-95D6-90C6C8831255}"/>
          </ac:spMkLst>
        </pc:spChg>
        <pc:spChg chg="del mod">
          <ac:chgData name="Audra Hession" userId="88c9da18c4a06a9a" providerId="LiveId" clId="{63A3EBF0-5B5F-4FF7-A274-0D3480C021F0}" dt="2022-02-17T20:20:27.861" v="1613" actId="478"/>
          <ac:spMkLst>
            <pc:docMk/>
            <pc:sldMk cId="3711468307" sldId="271"/>
            <ac:spMk id="3" creationId="{84F0250E-566C-4351-A3B4-08257F03862C}"/>
          </ac:spMkLst>
        </pc:spChg>
        <pc:spChg chg="add del mod ord">
          <ac:chgData name="Audra Hession" userId="88c9da18c4a06a9a" providerId="LiveId" clId="{63A3EBF0-5B5F-4FF7-A274-0D3480C021F0}" dt="2022-02-21T15:20:10.607" v="4315" actId="700"/>
          <ac:spMkLst>
            <pc:docMk/>
            <pc:sldMk cId="3711468307" sldId="271"/>
            <ac:spMk id="4" creationId="{8792FCED-A2B7-41FE-B0C6-34CBF6F2EE47}"/>
          </ac:spMkLst>
        </pc:spChg>
        <pc:spChg chg="add del mod ord">
          <ac:chgData name="Audra Hession" userId="88c9da18c4a06a9a" providerId="LiveId" clId="{63A3EBF0-5B5F-4FF7-A274-0D3480C021F0}" dt="2022-02-21T15:20:44.740" v="4320" actId="478"/>
          <ac:spMkLst>
            <pc:docMk/>
            <pc:sldMk cId="3711468307" sldId="271"/>
            <ac:spMk id="6" creationId="{AC5AFC0F-5EB6-4A50-A442-FE6DF98407AF}"/>
          </ac:spMkLst>
        </pc:spChg>
        <pc:spChg chg="add del">
          <ac:chgData name="Audra Hession" userId="88c9da18c4a06a9a" providerId="LiveId" clId="{63A3EBF0-5B5F-4FF7-A274-0D3480C021F0}" dt="2022-02-17T21:11:34.483" v="3409" actId="700"/>
          <ac:spMkLst>
            <pc:docMk/>
            <pc:sldMk cId="3711468307" sldId="271"/>
            <ac:spMk id="10" creationId="{643A7A40-1AE6-4218-A8E0-8248174A5377}"/>
          </ac:spMkLst>
        </pc:spChg>
        <pc:spChg chg="add del">
          <ac:chgData name="Audra Hession" userId="88c9da18c4a06a9a" providerId="LiveId" clId="{63A3EBF0-5B5F-4FF7-A274-0D3480C021F0}" dt="2022-02-17T21:11:34.483" v="3409" actId="700"/>
          <ac:spMkLst>
            <pc:docMk/>
            <pc:sldMk cId="3711468307" sldId="271"/>
            <ac:spMk id="12" creationId="{BD8AB40A-4374-4897-B5EE-9F8913476E47}"/>
          </ac:spMkLst>
        </pc:spChg>
        <pc:spChg chg="add del">
          <ac:chgData name="Audra Hession" userId="88c9da18c4a06a9a" providerId="LiveId" clId="{63A3EBF0-5B5F-4FF7-A274-0D3480C021F0}" dt="2022-02-21T15:24:07.513" v="4326" actId="26606"/>
          <ac:spMkLst>
            <pc:docMk/>
            <pc:sldMk cId="3711468307" sldId="271"/>
            <ac:spMk id="13" creationId="{E91DC736-0EF8-4F87-9146-EBF1D2EE4D3D}"/>
          </ac:spMkLst>
        </pc:spChg>
        <pc:spChg chg="add del mod ord">
          <ac:chgData name="Audra Hession" userId="88c9da18c4a06a9a" providerId="LiveId" clId="{63A3EBF0-5B5F-4FF7-A274-0D3480C021F0}" dt="2022-02-21T15:50:04.420" v="4446" actId="700"/>
          <ac:spMkLst>
            <pc:docMk/>
            <pc:sldMk cId="3711468307" sldId="271"/>
            <ac:spMk id="14" creationId="{7772E12D-E0B3-4CEF-B898-3937B0227F91}"/>
          </ac:spMkLst>
        </pc:spChg>
        <pc:spChg chg="add del">
          <ac:chgData name="Audra Hession" userId="88c9da18c4a06a9a" providerId="LiveId" clId="{63A3EBF0-5B5F-4FF7-A274-0D3480C021F0}" dt="2022-02-21T15:24:07.513" v="4326" actId="26606"/>
          <ac:spMkLst>
            <pc:docMk/>
            <pc:sldMk cId="3711468307" sldId="271"/>
            <ac:spMk id="15" creationId="{097CD68E-23E3-4007-8847-CD0944C4F7BE}"/>
          </ac:spMkLst>
        </pc:spChg>
        <pc:spChg chg="add del">
          <ac:chgData name="Audra Hession" userId="88c9da18c4a06a9a" providerId="LiveId" clId="{63A3EBF0-5B5F-4FF7-A274-0D3480C021F0}" dt="2022-02-21T15:52:12.171" v="4449" actId="700"/>
          <ac:spMkLst>
            <pc:docMk/>
            <pc:sldMk cId="3711468307" sldId="271"/>
            <ac:spMk id="16" creationId="{71B2258F-86CA-4D4D-8270-BC05FCDEBFB3}"/>
          </ac:spMkLst>
        </pc:spChg>
        <pc:spChg chg="add del">
          <ac:chgData name="Audra Hession" userId="88c9da18c4a06a9a" providerId="LiveId" clId="{63A3EBF0-5B5F-4FF7-A274-0D3480C021F0}" dt="2022-02-21T15:24:07.513" v="4326" actId="26606"/>
          <ac:spMkLst>
            <pc:docMk/>
            <pc:sldMk cId="3711468307" sldId="271"/>
            <ac:spMk id="17" creationId="{AF2F604E-43BE-4DC3-B983-E071523364F8}"/>
          </ac:spMkLst>
        </pc:spChg>
        <pc:spChg chg="add del">
          <ac:chgData name="Audra Hession" userId="88c9da18c4a06a9a" providerId="LiveId" clId="{63A3EBF0-5B5F-4FF7-A274-0D3480C021F0}" dt="2022-02-21T15:24:07.513" v="4326" actId="26606"/>
          <ac:spMkLst>
            <pc:docMk/>
            <pc:sldMk cId="3711468307" sldId="271"/>
            <ac:spMk id="19" creationId="{08C9B587-E65E-4B52-B37C-ABEBB6E87928}"/>
          </ac:spMkLst>
        </pc:spChg>
        <pc:spChg chg="add del">
          <ac:chgData name="Audra Hession" userId="88c9da18c4a06a9a" providerId="LiveId" clId="{63A3EBF0-5B5F-4FF7-A274-0D3480C021F0}" dt="2022-02-21T15:52:33.221" v="4454" actId="26606"/>
          <ac:spMkLst>
            <pc:docMk/>
            <pc:sldMk cId="3711468307" sldId="271"/>
            <ac:spMk id="27" creationId="{3A930249-8242-4E2B-AF17-C01826488321}"/>
          </ac:spMkLst>
        </pc:spChg>
        <pc:spChg chg="add del">
          <ac:chgData name="Audra Hession" userId="88c9da18c4a06a9a" providerId="LiveId" clId="{63A3EBF0-5B5F-4FF7-A274-0D3480C021F0}" dt="2022-02-21T15:52:33.221" v="4454" actId="26606"/>
          <ac:spMkLst>
            <pc:docMk/>
            <pc:sldMk cId="3711468307" sldId="271"/>
            <ac:spMk id="29" creationId="{A5BDD999-C5E1-4B3E-A710-768673819165}"/>
          </ac:spMkLst>
        </pc:spChg>
        <pc:spChg chg="add">
          <ac:chgData name="Audra Hession" userId="88c9da18c4a06a9a" providerId="LiveId" clId="{63A3EBF0-5B5F-4FF7-A274-0D3480C021F0}" dt="2022-02-21T15:52:33.221" v="4454" actId="26606"/>
          <ac:spMkLst>
            <pc:docMk/>
            <pc:sldMk cId="3711468307" sldId="271"/>
            <ac:spMk id="34" creationId="{71B2258F-86CA-4D4D-8270-BC05FCDEBFB3}"/>
          </ac:spMkLst>
        </pc:spChg>
        <pc:grpChg chg="add del">
          <ac:chgData name="Audra Hession" userId="88c9da18c4a06a9a" providerId="LiveId" clId="{63A3EBF0-5B5F-4FF7-A274-0D3480C021F0}" dt="2022-02-17T21:11:34.483" v="3409" actId="700"/>
          <ac:grpSpMkLst>
            <pc:docMk/>
            <pc:sldMk cId="3711468307" sldId="271"/>
            <ac:grpSpMk id="14" creationId="{2783379C-045E-4010-ABDC-A270A0AA1068}"/>
          </ac:grpSpMkLst>
        </pc:grpChg>
        <pc:grpChg chg="add del">
          <ac:chgData name="Audra Hession" userId="88c9da18c4a06a9a" providerId="LiveId" clId="{63A3EBF0-5B5F-4FF7-A274-0D3480C021F0}" dt="2022-02-17T21:11:34.483" v="3409" actId="700"/>
          <ac:grpSpMkLst>
            <pc:docMk/>
            <pc:sldMk cId="3711468307" sldId="271"/>
            <ac:grpSpMk id="20" creationId="{F5FDDF18-F156-4D2D-82C6-F55008E338B5}"/>
          </ac:grpSpMkLst>
        </pc:grpChg>
        <pc:picChg chg="add del mod">
          <ac:chgData name="Audra Hession" userId="88c9da18c4a06a9a" providerId="LiveId" clId="{63A3EBF0-5B5F-4FF7-A274-0D3480C021F0}" dt="2022-02-21T15:24:13.772" v="4331" actId="478"/>
          <ac:picMkLst>
            <pc:docMk/>
            <pc:sldMk cId="3711468307" sldId="271"/>
            <ac:picMk id="5" creationId="{5EB0186B-F275-43E7-9DB7-9856AB4D18EA}"/>
          </ac:picMkLst>
        </pc:picChg>
        <pc:picChg chg="add del mod">
          <ac:chgData name="Audra Hession" userId="88c9da18c4a06a9a" providerId="LiveId" clId="{63A3EBF0-5B5F-4FF7-A274-0D3480C021F0}" dt="2022-02-21T15:24:10.985" v="4330" actId="931"/>
          <ac:picMkLst>
            <pc:docMk/>
            <pc:sldMk cId="3711468307" sldId="271"/>
            <ac:picMk id="8" creationId="{603E902E-7A83-4106-8B02-6F7892A25433}"/>
          </ac:picMkLst>
        </pc:picChg>
        <pc:picChg chg="add del mod">
          <ac:chgData name="Audra Hession" userId="88c9da18c4a06a9a" providerId="LiveId" clId="{63A3EBF0-5B5F-4FF7-A274-0D3480C021F0}" dt="2022-02-21T15:29:59.940" v="4333" actId="21"/>
          <ac:picMkLst>
            <pc:docMk/>
            <pc:sldMk cId="3711468307" sldId="271"/>
            <ac:picMk id="10" creationId="{A2E9D547-8120-461C-A728-9E1720CAE3CF}"/>
          </ac:picMkLst>
        </pc:picChg>
        <pc:picChg chg="add del mod">
          <ac:chgData name="Audra Hession" userId="88c9da18c4a06a9a" providerId="LiveId" clId="{63A3EBF0-5B5F-4FF7-A274-0D3480C021F0}" dt="2022-02-21T15:49:29.291" v="4441" actId="478"/>
          <ac:picMkLst>
            <pc:docMk/>
            <pc:sldMk cId="3711468307" sldId="271"/>
            <ac:picMk id="12" creationId="{7E623F27-376D-4007-9B76-0A30E381EB38}"/>
          </ac:picMkLst>
        </pc:picChg>
        <pc:picChg chg="add mod">
          <ac:chgData name="Audra Hession" userId="88c9da18c4a06a9a" providerId="LiveId" clId="{63A3EBF0-5B5F-4FF7-A274-0D3480C021F0}" dt="2022-02-21T15:52:33.221" v="4454" actId="26606"/>
          <ac:picMkLst>
            <pc:docMk/>
            <pc:sldMk cId="3711468307" sldId="271"/>
            <ac:picMk id="20" creationId="{71F2A3F8-9E2C-4F76-8CCE-9B8EC9B5D5B0}"/>
          </ac:picMkLst>
        </pc:picChg>
        <pc:picChg chg="add del mod">
          <ac:chgData name="Audra Hession" userId="88c9da18c4a06a9a" providerId="LiveId" clId="{63A3EBF0-5B5F-4FF7-A274-0D3480C021F0}" dt="2022-02-21T15:52:29.738" v="4453" actId="478"/>
          <ac:picMkLst>
            <pc:docMk/>
            <pc:sldMk cId="3711468307" sldId="271"/>
            <ac:picMk id="22" creationId="{CB5B2E07-A826-48FA-9D09-85711E1CC0D1}"/>
          </ac:picMkLst>
        </pc:picChg>
      </pc:sldChg>
      <pc:sldChg chg="addSp delSp modSp new mod setBg modClrScheme delDesignElem chgLayout">
        <pc:chgData name="Audra Hession" userId="88c9da18c4a06a9a" providerId="LiveId" clId="{63A3EBF0-5B5F-4FF7-A274-0D3480C021F0}" dt="2022-02-21T15:33:55.500" v="4358" actId="403"/>
        <pc:sldMkLst>
          <pc:docMk/>
          <pc:sldMk cId="3216873842" sldId="272"/>
        </pc:sldMkLst>
        <pc:spChg chg="mod ord">
          <ac:chgData name="Audra Hession" userId="88c9da18c4a06a9a" providerId="LiveId" clId="{63A3EBF0-5B5F-4FF7-A274-0D3480C021F0}" dt="2022-02-21T15:33:55.500" v="4358" actId="403"/>
          <ac:spMkLst>
            <pc:docMk/>
            <pc:sldMk cId="3216873842" sldId="272"/>
            <ac:spMk id="2" creationId="{1275E009-5B3E-4316-B16B-E8A0649488FE}"/>
          </ac:spMkLst>
        </pc:spChg>
        <pc:spChg chg="del mod">
          <ac:chgData name="Audra Hession" userId="88c9da18c4a06a9a" providerId="LiveId" clId="{63A3EBF0-5B5F-4FF7-A274-0D3480C021F0}" dt="2022-02-17T20:18:48.557" v="1600" actId="478"/>
          <ac:spMkLst>
            <pc:docMk/>
            <pc:sldMk cId="3216873842" sldId="272"/>
            <ac:spMk id="3" creationId="{4F0691A8-0435-429B-ACAB-B6F638D5343E}"/>
          </ac:spMkLst>
        </pc:spChg>
        <pc:spChg chg="add del mod ord">
          <ac:chgData name="Audra Hession" userId="88c9da18c4a06a9a" providerId="LiveId" clId="{63A3EBF0-5B5F-4FF7-A274-0D3480C021F0}" dt="2022-02-21T15:33:31.281" v="4353" actId="478"/>
          <ac:spMkLst>
            <pc:docMk/>
            <pc:sldMk cId="3216873842" sldId="272"/>
            <ac:spMk id="6" creationId="{D0DE7091-1678-4738-B48D-2416F1D27CAD}"/>
          </ac:spMkLst>
        </pc:spChg>
        <pc:spChg chg="add">
          <ac:chgData name="Audra Hession" userId="88c9da18c4a06a9a" providerId="LiveId" clId="{63A3EBF0-5B5F-4FF7-A274-0D3480C021F0}" dt="2022-02-21T15:33:50.035" v="4355" actId="26606"/>
          <ac:spMkLst>
            <pc:docMk/>
            <pc:sldMk cId="3216873842" sldId="272"/>
            <ac:spMk id="9" creationId="{F609FF9A-4FCE-468E-A86A-C9AB525EAE71}"/>
          </ac:spMkLst>
        </pc:spChg>
        <pc:spChg chg="add del">
          <ac:chgData name="Audra Hession" userId="88c9da18c4a06a9a" providerId="LiveId" clId="{63A3EBF0-5B5F-4FF7-A274-0D3480C021F0}" dt="2022-02-17T21:12:05.569" v="3413" actId="700"/>
          <ac:spMkLst>
            <pc:docMk/>
            <pc:sldMk cId="3216873842" sldId="272"/>
            <ac:spMk id="10" creationId="{643A7A40-1AE6-4218-A8E0-8248174A5377}"/>
          </ac:spMkLst>
        </pc:spChg>
        <pc:spChg chg="add">
          <ac:chgData name="Audra Hession" userId="88c9da18c4a06a9a" providerId="LiveId" clId="{63A3EBF0-5B5F-4FF7-A274-0D3480C021F0}" dt="2022-02-21T15:33:50.035" v="4355" actId="26606"/>
          <ac:spMkLst>
            <pc:docMk/>
            <pc:sldMk cId="3216873842" sldId="272"/>
            <ac:spMk id="11" creationId="{021E12D4-3A88-428D-8E5E-AF1AFD923D63}"/>
          </ac:spMkLst>
        </pc:spChg>
        <pc:spChg chg="add del">
          <ac:chgData name="Audra Hession" userId="88c9da18c4a06a9a" providerId="LiveId" clId="{63A3EBF0-5B5F-4FF7-A274-0D3480C021F0}" dt="2022-02-17T21:12:05.569" v="3413" actId="700"/>
          <ac:spMkLst>
            <pc:docMk/>
            <pc:sldMk cId="3216873842" sldId="272"/>
            <ac:spMk id="12" creationId="{BD8AB40A-4374-4897-B5EE-9F8913476E47}"/>
          </ac:spMkLst>
        </pc:spChg>
        <pc:grpChg chg="add del">
          <ac:chgData name="Audra Hession" userId="88c9da18c4a06a9a" providerId="LiveId" clId="{63A3EBF0-5B5F-4FF7-A274-0D3480C021F0}" dt="2022-02-17T21:12:05.569" v="3413" actId="700"/>
          <ac:grpSpMkLst>
            <pc:docMk/>
            <pc:sldMk cId="3216873842" sldId="272"/>
            <ac:grpSpMk id="14" creationId="{2783379C-045E-4010-ABDC-A270A0AA1068}"/>
          </ac:grpSpMkLst>
        </pc:grpChg>
        <pc:grpChg chg="add del">
          <ac:chgData name="Audra Hession" userId="88c9da18c4a06a9a" providerId="LiveId" clId="{63A3EBF0-5B5F-4FF7-A274-0D3480C021F0}" dt="2022-02-17T21:12:05.569" v="3413" actId="700"/>
          <ac:grpSpMkLst>
            <pc:docMk/>
            <pc:sldMk cId="3216873842" sldId="272"/>
            <ac:grpSpMk id="20" creationId="{F5FDDF18-F156-4D2D-82C6-F55008E338B5}"/>
          </ac:grpSpMkLst>
        </pc:grpChg>
        <pc:picChg chg="add mod ord">
          <ac:chgData name="Audra Hession" userId="88c9da18c4a06a9a" providerId="LiveId" clId="{63A3EBF0-5B5F-4FF7-A274-0D3480C021F0}" dt="2022-02-21T15:33:50.035" v="4355" actId="26606"/>
          <ac:picMkLst>
            <pc:docMk/>
            <pc:sldMk cId="3216873842" sldId="272"/>
            <ac:picMk id="4" creationId="{E8F102F0-BD63-4D6B-A307-751444AF0C2E}"/>
          </ac:picMkLst>
        </pc:picChg>
        <pc:picChg chg="add del mod">
          <ac:chgData name="Audra Hession" userId="88c9da18c4a06a9a" providerId="LiveId" clId="{63A3EBF0-5B5F-4FF7-A274-0D3480C021F0}" dt="2022-02-21T15:33:28.683" v="4352" actId="478"/>
          <ac:picMkLst>
            <pc:docMk/>
            <pc:sldMk cId="3216873842" sldId="272"/>
            <ac:picMk id="5" creationId="{6DCC1236-1BC3-4653-B94C-C8F7A6DBF351}"/>
          </ac:picMkLst>
        </pc:picChg>
      </pc:sldChg>
      <pc:sldChg chg="modSp new del mod">
        <pc:chgData name="Audra Hession" userId="88c9da18c4a06a9a" providerId="LiveId" clId="{63A3EBF0-5B5F-4FF7-A274-0D3480C021F0}" dt="2022-02-17T21:24:34.929" v="3696" actId="47"/>
        <pc:sldMkLst>
          <pc:docMk/>
          <pc:sldMk cId="4115936916" sldId="273"/>
        </pc:sldMkLst>
        <pc:spChg chg="mod">
          <ac:chgData name="Audra Hession" userId="88c9da18c4a06a9a" providerId="LiveId" clId="{63A3EBF0-5B5F-4FF7-A274-0D3480C021F0}" dt="2022-02-17T20:04:57.560" v="1186" actId="20577"/>
          <ac:spMkLst>
            <pc:docMk/>
            <pc:sldMk cId="4115936916" sldId="273"/>
            <ac:spMk id="2" creationId="{50B65152-A052-4275-9617-AEB917D56C03}"/>
          </ac:spMkLst>
        </pc:spChg>
        <pc:spChg chg="mod">
          <ac:chgData name="Audra Hession" userId="88c9da18c4a06a9a" providerId="LiveId" clId="{63A3EBF0-5B5F-4FF7-A274-0D3480C021F0}" dt="2022-02-17T19:50:10.213" v="797" actId="20577"/>
          <ac:spMkLst>
            <pc:docMk/>
            <pc:sldMk cId="4115936916" sldId="273"/>
            <ac:spMk id="3" creationId="{D2D9FC23-4F70-4BCC-8963-455AECAFF02A}"/>
          </ac:spMkLst>
        </pc:spChg>
      </pc:sldChg>
      <pc:sldChg chg="modSp new mod">
        <pc:chgData name="Audra Hession" userId="88c9da18c4a06a9a" providerId="LiveId" clId="{63A3EBF0-5B5F-4FF7-A274-0D3480C021F0}" dt="2022-02-21T16:42:49.303" v="5309" actId="20577"/>
        <pc:sldMkLst>
          <pc:docMk/>
          <pc:sldMk cId="1732896720" sldId="274"/>
        </pc:sldMkLst>
        <pc:spChg chg="mod">
          <ac:chgData name="Audra Hession" userId="88c9da18c4a06a9a" providerId="LiveId" clId="{63A3EBF0-5B5F-4FF7-A274-0D3480C021F0}" dt="2022-02-21T15:16:44.624" v="4292" actId="403"/>
          <ac:spMkLst>
            <pc:docMk/>
            <pc:sldMk cId="1732896720" sldId="274"/>
            <ac:spMk id="2" creationId="{D6733716-B181-4FF2-A2F6-952C42800F02}"/>
          </ac:spMkLst>
        </pc:spChg>
        <pc:spChg chg="mod">
          <ac:chgData name="Audra Hession" userId="88c9da18c4a06a9a" providerId="LiveId" clId="{63A3EBF0-5B5F-4FF7-A274-0D3480C021F0}" dt="2022-02-21T16:42:49.303" v="5309" actId="20577"/>
          <ac:spMkLst>
            <pc:docMk/>
            <pc:sldMk cId="1732896720" sldId="274"/>
            <ac:spMk id="3" creationId="{F13DEA14-0370-454B-9384-9CEA249872D8}"/>
          </ac:spMkLst>
        </pc:spChg>
      </pc:sldChg>
      <pc:sldChg chg="addSp delSp modSp new mod modClrScheme chgLayout">
        <pc:chgData name="Audra Hession" userId="88c9da18c4a06a9a" providerId="LiveId" clId="{63A3EBF0-5B5F-4FF7-A274-0D3480C021F0}" dt="2022-02-22T16:56:46.788" v="5603" actId="20577"/>
        <pc:sldMkLst>
          <pc:docMk/>
          <pc:sldMk cId="1753938665" sldId="275"/>
        </pc:sldMkLst>
        <pc:spChg chg="del mod ord">
          <ac:chgData name="Audra Hession" userId="88c9da18c4a06a9a" providerId="LiveId" clId="{63A3EBF0-5B5F-4FF7-A274-0D3480C021F0}" dt="2022-02-17T19:52:07.297" v="842" actId="700"/>
          <ac:spMkLst>
            <pc:docMk/>
            <pc:sldMk cId="1753938665" sldId="275"/>
            <ac:spMk id="2" creationId="{724C947C-DEB3-41AE-A715-AD003A7C4E99}"/>
          </ac:spMkLst>
        </pc:spChg>
        <pc:spChg chg="del mod ord">
          <ac:chgData name="Audra Hession" userId="88c9da18c4a06a9a" providerId="LiveId" clId="{63A3EBF0-5B5F-4FF7-A274-0D3480C021F0}" dt="2022-02-17T19:52:07.297" v="842" actId="700"/>
          <ac:spMkLst>
            <pc:docMk/>
            <pc:sldMk cId="1753938665" sldId="275"/>
            <ac:spMk id="3" creationId="{96FAAFAD-7E2A-4A90-B74F-0A54F653FB42}"/>
          </ac:spMkLst>
        </pc:spChg>
        <pc:spChg chg="add mod ord">
          <ac:chgData name="Audra Hession" userId="88c9da18c4a06a9a" providerId="LiveId" clId="{63A3EBF0-5B5F-4FF7-A274-0D3480C021F0}" dt="2022-02-21T15:17:17.007" v="4302" actId="20577"/>
          <ac:spMkLst>
            <pc:docMk/>
            <pc:sldMk cId="1753938665" sldId="275"/>
            <ac:spMk id="4" creationId="{CB22CF8E-9F1D-410C-B409-80D0BC9D2FE5}"/>
          </ac:spMkLst>
        </pc:spChg>
        <pc:spChg chg="add mod ord">
          <ac:chgData name="Audra Hession" userId="88c9da18c4a06a9a" providerId="LiveId" clId="{63A3EBF0-5B5F-4FF7-A274-0D3480C021F0}" dt="2022-02-22T16:56:46.788" v="5603" actId="20577"/>
          <ac:spMkLst>
            <pc:docMk/>
            <pc:sldMk cId="1753938665" sldId="275"/>
            <ac:spMk id="5" creationId="{30B023F3-AE8A-45B8-AD87-79A45D72C9B2}"/>
          </ac:spMkLst>
        </pc:spChg>
      </pc:sldChg>
      <pc:sldChg chg="addSp delSp modSp add mod modClrScheme chgLayout">
        <pc:chgData name="Audra Hession" userId="88c9da18c4a06a9a" providerId="LiveId" clId="{63A3EBF0-5B5F-4FF7-A274-0D3480C021F0}" dt="2022-02-22T17:03:45.483" v="5626" actId="20577"/>
        <pc:sldMkLst>
          <pc:docMk/>
          <pc:sldMk cId="0" sldId="276"/>
        </pc:sldMkLst>
        <pc:spChg chg="add del">
          <ac:chgData name="Audra Hession" userId="88c9da18c4a06a9a" providerId="LiveId" clId="{63A3EBF0-5B5F-4FF7-A274-0D3480C021F0}" dt="2022-02-21T15:41:50.408" v="4390" actId="478"/>
          <ac:spMkLst>
            <pc:docMk/>
            <pc:sldMk cId="0" sldId="276"/>
            <ac:spMk id="113" creationId="{00000000-0000-0000-0000-000000000000}"/>
          </ac:spMkLst>
        </pc:spChg>
        <pc:spChg chg="mod ord">
          <ac:chgData name="Audra Hession" userId="88c9da18c4a06a9a" providerId="LiveId" clId="{63A3EBF0-5B5F-4FF7-A274-0D3480C021F0}" dt="2022-02-21T16:34:18.391" v="4915" actId="403"/>
          <ac:spMkLst>
            <pc:docMk/>
            <pc:sldMk cId="0" sldId="276"/>
            <ac:spMk id="114" creationId="{00000000-0000-0000-0000-000000000000}"/>
          </ac:spMkLst>
        </pc:spChg>
        <pc:spChg chg="add del">
          <ac:chgData name="Audra Hession" userId="88c9da18c4a06a9a" providerId="LiveId" clId="{63A3EBF0-5B5F-4FF7-A274-0D3480C021F0}" dt="2022-02-21T15:41:53.172" v="4391" actId="478"/>
          <ac:spMkLst>
            <pc:docMk/>
            <pc:sldMk cId="0" sldId="276"/>
            <ac:spMk id="115" creationId="{00000000-0000-0000-0000-000000000000}"/>
          </ac:spMkLst>
        </pc:spChg>
        <pc:spChg chg="mod ord">
          <ac:chgData name="Audra Hession" userId="88c9da18c4a06a9a" providerId="LiveId" clId="{63A3EBF0-5B5F-4FF7-A274-0D3480C021F0}" dt="2022-02-22T17:03:45.483" v="5626" actId="20577"/>
          <ac:spMkLst>
            <pc:docMk/>
            <pc:sldMk cId="0" sldId="276"/>
            <ac:spMk id="117" creationId="{00000000-0000-0000-0000-000000000000}"/>
          </ac:spMkLst>
        </pc:spChg>
        <pc:picChg chg="add del mod">
          <ac:chgData name="Audra Hession" userId="88c9da18c4a06a9a" providerId="LiveId" clId="{63A3EBF0-5B5F-4FF7-A274-0D3480C021F0}" dt="2022-02-21T15:39:52.212" v="4363" actId="931"/>
          <ac:picMkLst>
            <pc:docMk/>
            <pc:sldMk cId="0" sldId="276"/>
            <ac:picMk id="3" creationId="{8A91EE4F-F3C0-4B38-861A-E84CB885B9FB}"/>
          </ac:picMkLst>
        </pc:picChg>
        <pc:picChg chg="add del mod">
          <ac:chgData name="Audra Hession" userId="88c9da18c4a06a9a" providerId="LiveId" clId="{63A3EBF0-5B5F-4FF7-A274-0D3480C021F0}" dt="2022-02-21T15:46:29.183" v="4393" actId="931"/>
          <ac:picMkLst>
            <pc:docMk/>
            <pc:sldMk cId="0" sldId="276"/>
            <ac:picMk id="5" creationId="{DA93B543-B565-4CAA-BF57-C4D1E27063D5}"/>
          </ac:picMkLst>
        </pc:picChg>
        <pc:picChg chg="add del mod">
          <ac:chgData name="Audra Hession" userId="88c9da18c4a06a9a" providerId="LiveId" clId="{63A3EBF0-5B5F-4FF7-A274-0D3480C021F0}" dt="2022-02-21T15:46:29.183" v="4393" actId="931"/>
          <ac:picMkLst>
            <pc:docMk/>
            <pc:sldMk cId="0" sldId="276"/>
            <ac:picMk id="7" creationId="{5E84A98D-A354-4CD4-9342-7315589D66CE}"/>
          </ac:picMkLst>
        </pc:picChg>
        <pc:picChg chg="add mod">
          <ac:chgData name="Audra Hession" userId="88c9da18c4a06a9a" providerId="LiveId" clId="{63A3EBF0-5B5F-4FF7-A274-0D3480C021F0}" dt="2022-02-21T15:47:57.890" v="4406" actId="14100"/>
          <ac:picMkLst>
            <pc:docMk/>
            <pc:sldMk cId="0" sldId="276"/>
            <ac:picMk id="9" creationId="{36FECD79-61B8-409E-9DCA-77A16F4ACEF9}"/>
          </ac:picMkLst>
        </pc:picChg>
        <pc:picChg chg="add del mod">
          <ac:chgData name="Audra Hession" userId="88c9da18c4a06a9a" providerId="LiveId" clId="{63A3EBF0-5B5F-4FF7-A274-0D3480C021F0}" dt="2022-02-21T15:41:44.411" v="4383" actId="478"/>
          <ac:picMkLst>
            <pc:docMk/>
            <pc:sldMk cId="0" sldId="276"/>
            <ac:picMk id="116" creationId="{00000000-0000-0000-0000-000000000000}"/>
          </ac:picMkLst>
        </pc:picChg>
      </pc:sldChg>
      <pc:sldChg chg="add">
        <pc:chgData name="Audra Hession" userId="88c9da18c4a06a9a" providerId="LiveId" clId="{63A3EBF0-5B5F-4FF7-A274-0D3480C021F0}" dt="2022-02-17T20:01:52.967" v="1164"/>
        <pc:sldMkLst>
          <pc:docMk/>
          <pc:sldMk cId="0" sldId="277"/>
        </pc:sldMkLst>
      </pc:sldChg>
      <pc:sldChg chg="delSp modSp add mod ord">
        <pc:chgData name="Audra Hession" userId="88c9da18c4a06a9a" providerId="LiveId" clId="{63A3EBF0-5B5F-4FF7-A274-0D3480C021F0}" dt="2022-02-21T16:36:41.768" v="4967" actId="1076"/>
        <pc:sldMkLst>
          <pc:docMk/>
          <pc:sldMk cId="0" sldId="278"/>
        </pc:sldMkLst>
        <pc:spChg chg="mod">
          <ac:chgData name="Audra Hession" userId="88c9da18c4a06a9a" providerId="LiveId" clId="{63A3EBF0-5B5F-4FF7-A274-0D3480C021F0}" dt="2022-02-17T20:08:58.886" v="1232" actId="1076"/>
          <ac:spMkLst>
            <pc:docMk/>
            <pc:sldMk cId="0" sldId="278"/>
            <ac:spMk id="21" creationId="{EAED89A5-A64A-43D4-A44D-C28C4F4CA4A9}"/>
          </ac:spMkLst>
        </pc:spChg>
        <pc:spChg chg="mod">
          <ac:chgData name="Audra Hession" userId="88c9da18c4a06a9a" providerId="LiveId" clId="{63A3EBF0-5B5F-4FF7-A274-0D3480C021F0}" dt="2022-02-17T20:08:11.273" v="1220" actId="1076"/>
          <ac:spMkLst>
            <pc:docMk/>
            <pc:sldMk cId="0" sldId="278"/>
            <ac:spMk id="146" creationId="{00000000-0000-0000-0000-000000000000}"/>
          </ac:spMkLst>
        </pc:spChg>
        <pc:spChg chg="del">
          <ac:chgData name="Audra Hession" userId="88c9da18c4a06a9a" providerId="LiveId" clId="{63A3EBF0-5B5F-4FF7-A274-0D3480C021F0}" dt="2022-02-17T20:07:04.401" v="1201" actId="478"/>
          <ac:spMkLst>
            <pc:docMk/>
            <pc:sldMk cId="0" sldId="278"/>
            <ac:spMk id="151" creationId="{00000000-0000-0000-0000-000000000000}"/>
          </ac:spMkLst>
        </pc:spChg>
        <pc:spChg chg="del">
          <ac:chgData name="Audra Hession" userId="88c9da18c4a06a9a" providerId="LiveId" clId="{63A3EBF0-5B5F-4FF7-A274-0D3480C021F0}" dt="2022-02-17T20:07:00.046" v="1200" actId="478"/>
          <ac:spMkLst>
            <pc:docMk/>
            <pc:sldMk cId="0" sldId="278"/>
            <ac:spMk id="153" creationId="{00000000-0000-0000-0000-000000000000}"/>
          </ac:spMkLst>
        </pc:spChg>
        <pc:spChg chg="mod">
          <ac:chgData name="Audra Hession" userId="88c9da18c4a06a9a" providerId="LiveId" clId="{63A3EBF0-5B5F-4FF7-A274-0D3480C021F0}" dt="2022-02-17T20:08:41.173" v="1226" actId="1076"/>
          <ac:spMkLst>
            <pc:docMk/>
            <pc:sldMk cId="0" sldId="278"/>
            <ac:spMk id="157" creationId="{00000000-0000-0000-0000-000000000000}"/>
          </ac:spMkLst>
        </pc:spChg>
        <pc:spChg chg="mod">
          <ac:chgData name="Audra Hession" userId="88c9da18c4a06a9a" providerId="LiveId" clId="{63A3EBF0-5B5F-4FF7-A274-0D3480C021F0}" dt="2022-02-17T20:10:02.462" v="1240" actId="20577"/>
          <ac:spMkLst>
            <pc:docMk/>
            <pc:sldMk cId="0" sldId="278"/>
            <ac:spMk id="159" creationId="{00000000-0000-0000-0000-000000000000}"/>
          </ac:spMkLst>
        </pc:spChg>
        <pc:spChg chg="mod">
          <ac:chgData name="Audra Hession" userId="88c9da18c4a06a9a" providerId="LiveId" clId="{63A3EBF0-5B5F-4FF7-A274-0D3480C021F0}" dt="2022-02-17T20:09:30.110" v="1238" actId="1076"/>
          <ac:spMkLst>
            <pc:docMk/>
            <pc:sldMk cId="0" sldId="278"/>
            <ac:spMk id="160" creationId="{00000000-0000-0000-0000-000000000000}"/>
          </ac:spMkLst>
        </pc:spChg>
        <pc:spChg chg="mod">
          <ac:chgData name="Audra Hession" userId="88c9da18c4a06a9a" providerId="LiveId" clId="{63A3EBF0-5B5F-4FF7-A274-0D3480C021F0}" dt="2022-02-21T16:36:41.768" v="4967" actId="1076"/>
          <ac:spMkLst>
            <pc:docMk/>
            <pc:sldMk cId="0" sldId="278"/>
            <ac:spMk id="162" creationId="{00000000-0000-0000-0000-000000000000}"/>
          </ac:spMkLst>
        </pc:spChg>
        <pc:grpChg chg="mod">
          <ac:chgData name="Audra Hession" userId="88c9da18c4a06a9a" providerId="LiveId" clId="{63A3EBF0-5B5F-4FF7-A274-0D3480C021F0}" dt="2022-02-17T20:08:35.631" v="1224" actId="1076"/>
          <ac:grpSpMkLst>
            <pc:docMk/>
            <pc:sldMk cId="0" sldId="278"/>
            <ac:grpSpMk id="150" creationId="{00000000-0000-0000-0000-000000000000}"/>
          </ac:grpSpMkLst>
        </pc:grpChg>
        <pc:picChg chg="mod">
          <ac:chgData name="Audra Hession" userId="88c9da18c4a06a9a" providerId="LiveId" clId="{63A3EBF0-5B5F-4FF7-A274-0D3480C021F0}" dt="2022-02-17T20:07:10.927" v="1203" actId="1076"/>
          <ac:picMkLst>
            <pc:docMk/>
            <pc:sldMk cId="0" sldId="278"/>
            <ac:picMk id="23" creationId="{F523A25E-389F-47F6-B5F2-24737B2AE55B}"/>
          </ac:picMkLst>
        </pc:picChg>
      </pc:sldChg>
      <pc:sldChg chg="addSp modSp add del mod setBg">
        <pc:chgData name="Audra Hession" userId="88c9da18c4a06a9a" providerId="LiveId" clId="{63A3EBF0-5B5F-4FF7-A274-0D3480C021F0}" dt="2022-02-22T16:52:44.058" v="5560" actId="20577"/>
        <pc:sldMkLst>
          <pc:docMk/>
          <pc:sldMk cId="0" sldId="279"/>
        </pc:sldMkLst>
        <pc:spChg chg="add mod">
          <ac:chgData name="Audra Hession" userId="88c9da18c4a06a9a" providerId="LiveId" clId="{63A3EBF0-5B5F-4FF7-A274-0D3480C021F0}" dt="2022-02-21T15:11:47.569" v="4224" actId="255"/>
          <ac:spMkLst>
            <pc:docMk/>
            <pc:sldMk cId="0" sldId="279"/>
            <ac:spMk id="2" creationId="{C7343B6E-A140-4D35-A055-07ED83DF237D}"/>
          </ac:spMkLst>
        </pc:spChg>
        <pc:spChg chg="mod">
          <ac:chgData name="Audra Hession" userId="88c9da18c4a06a9a" providerId="LiveId" clId="{63A3EBF0-5B5F-4FF7-A274-0D3480C021F0}" dt="2022-02-22T16:52:44.058" v="5560" actId="20577"/>
          <ac:spMkLst>
            <pc:docMk/>
            <pc:sldMk cId="0" sldId="279"/>
            <ac:spMk id="105" creationId="{00000000-0000-0000-0000-000000000000}"/>
          </ac:spMkLst>
        </pc:spChg>
        <pc:spChg chg="mod">
          <ac:chgData name="Audra Hession" userId="88c9da18c4a06a9a" providerId="LiveId" clId="{63A3EBF0-5B5F-4FF7-A274-0D3480C021F0}" dt="2022-02-21T15:04:59.115" v="4054" actId="2711"/>
          <ac:spMkLst>
            <pc:docMk/>
            <pc:sldMk cId="0" sldId="279"/>
            <ac:spMk id="107" creationId="{00000000-0000-0000-0000-000000000000}"/>
          </ac:spMkLst>
        </pc:spChg>
      </pc:sldChg>
      <pc:sldChg chg="new del">
        <pc:chgData name="Audra Hession" userId="88c9da18c4a06a9a" providerId="LiveId" clId="{63A3EBF0-5B5F-4FF7-A274-0D3480C021F0}" dt="2022-02-17T21:13:02.262" v="3418" actId="680"/>
        <pc:sldMkLst>
          <pc:docMk/>
          <pc:sldMk cId="3035736488" sldId="279"/>
        </pc:sldMkLst>
      </pc:sldChg>
      <pc:sldChg chg="modSp add del mod setBg">
        <pc:chgData name="Audra Hession" userId="88c9da18c4a06a9a" providerId="LiveId" clId="{63A3EBF0-5B5F-4FF7-A274-0D3480C021F0}" dt="2022-02-22T16:57:13.359" v="5606" actId="20577"/>
        <pc:sldMkLst>
          <pc:docMk/>
          <pc:sldMk cId="798738130" sldId="280"/>
        </pc:sldMkLst>
        <pc:spChg chg="mod">
          <ac:chgData name="Audra Hession" userId="88c9da18c4a06a9a" providerId="LiveId" clId="{63A3EBF0-5B5F-4FF7-A274-0D3480C021F0}" dt="2022-02-22T16:57:13.359" v="5606" actId="20577"/>
          <ac:spMkLst>
            <pc:docMk/>
            <pc:sldMk cId="798738130" sldId="280"/>
            <ac:spMk id="105" creationId="{00000000-0000-0000-0000-000000000000}"/>
          </ac:spMkLst>
        </pc:spChg>
        <pc:spChg chg="mod">
          <ac:chgData name="Audra Hession" userId="88c9da18c4a06a9a" providerId="LiveId" clId="{63A3EBF0-5B5F-4FF7-A274-0D3480C021F0}" dt="2022-02-21T15:53:46.533" v="4458" actId="2711"/>
          <ac:spMkLst>
            <pc:docMk/>
            <pc:sldMk cId="798738130" sldId="280"/>
            <ac:spMk id="107" creationId="{00000000-0000-0000-0000-000000000000}"/>
          </ac:spMkLst>
        </pc:spChg>
      </pc:sldChg>
      <pc:sldChg chg="add del setBg">
        <pc:chgData name="Audra Hession" userId="88c9da18c4a06a9a" providerId="LiveId" clId="{63A3EBF0-5B5F-4FF7-A274-0D3480C021F0}" dt="2022-02-17T20:07:41.751" v="1209"/>
        <pc:sldMkLst>
          <pc:docMk/>
          <pc:sldMk cId="0" sldId="281"/>
        </pc:sldMkLst>
      </pc:sldChg>
      <pc:sldChg chg="add del setBg">
        <pc:chgData name="Audra Hession" userId="88c9da18c4a06a9a" providerId="LiveId" clId="{63A3EBF0-5B5F-4FF7-A274-0D3480C021F0}" dt="2022-02-17T20:07:41.751" v="1209"/>
        <pc:sldMkLst>
          <pc:docMk/>
          <pc:sldMk cId="0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15A92-6879-402F-849A-61D66B1EB4F9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189BC-6FD2-4606-BD2B-E18D24992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0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0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08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6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11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34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36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37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3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19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59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D7F0F6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69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 dirty="0"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121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sz="5900" b="0"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5119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3625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27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7398"/>
            <a:ext cx="10515600" cy="43911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377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7655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3570644" y="767419"/>
            <a:ext cx="8115230" cy="533095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256032" y="3493008"/>
            <a:ext cx="2834640" cy="232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3499101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295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4966548" y="-233172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0252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-685800" y="2057400"/>
            <a:ext cx="4953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4965192" y="-228600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346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39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92" y="6027173"/>
            <a:ext cx="2984360" cy="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7397"/>
            <a:ext cx="5181600" cy="430069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7397"/>
            <a:ext cx="5181600" cy="430069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7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63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74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8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54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58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7059"/>
            <a:ext cx="10515600" cy="470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92" y="6027173"/>
            <a:ext cx="2984360" cy="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9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0" t="4164" r="1963" b="13572"/>
          <a:stretch/>
        </p:blipFill>
        <p:spPr>
          <a:xfrm>
            <a:off x="-12357" y="0"/>
            <a:ext cx="12227825" cy="683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53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24" b="14662"/>
          <a:stretch/>
        </p:blipFill>
        <p:spPr>
          <a:xfrm>
            <a:off x="0" y="0"/>
            <a:ext cx="12192000" cy="6845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70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12357"/>
            <a:ext cx="12192000" cy="6845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65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7;p1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sz="36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8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9;p1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359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hession@iabcny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ctrTitle"/>
          </p:nvPr>
        </p:nvSpPr>
        <p:spPr>
          <a:xfrm>
            <a:off x="3722622" y="1298448"/>
            <a:ext cx="8090071" cy="295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orbel"/>
              <a:buNone/>
            </a:pPr>
            <a:r>
              <a:rPr lang="en-US" sz="4000" dirty="0">
                <a:latin typeface="Corbel" panose="020B0503020204020204" pitchFamily="34" charset="0"/>
              </a:rPr>
              <a:t>Starting from Scratch:</a:t>
            </a:r>
            <a:br>
              <a:rPr lang="en-US" sz="4000" dirty="0">
                <a:latin typeface="Corbel" panose="020B0503020204020204" pitchFamily="34" charset="0"/>
              </a:rPr>
            </a:br>
            <a:r>
              <a:rPr lang="en-US" sz="4000" dirty="0">
                <a:latin typeface="Corbel" panose="020B0503020204020204" pitchFamily="34" charset="0"/>
              </a:rPr>
              <a:t>Rebuilding the New York Chapter</a:t>
            </a:r>
            <a:br>
              <a:rPr lang="en-US" sz="4000" dirty="0">
                <a:latin typeface="Corbel" panose="020B0503020204020204" pitchFamily="34" charset="0"/>
              </a:rPr>
            </a:br>
            <a:br>
              <a:rPr lang="en-US" sz="4000" dirty="0">
                <a:latin typeface="Corbel" panose="020B0503020204020204" pitchFamily="34" charset="0"/>
              </a:rPr>
            </a:br>
            <a:r>
              <a:rPr lang="en-US" sz="2400" dirty="0">
                <a:latin typeface="Corbel" panose="020B0503020204020204" pitchFamily="34" charset="0"/>
                <a:cs typeface="Arial" panose="020B0604020202020204" pitchFamily="34" charset="0"/>
              </a:rPr>
              <a:t>IABC Leadership Institute Presentation</a:t>
            </a:r>
            <a:br>
              <a:rPr lang="en-US" sz="4000" dirty="0"/>
            </a:br>
            <a:r>
              <a:rPr lang="en-US" sz="2000" dirty="0"/>
              <a:t>Audra Hession, President IABC New York</a:t>
            </a:r>
            <a:endParaRPr sz="4000" dirty="0"/>
          </a:p>
        </p:txBody>
      </p:sp>
      <p:sp>
        <p:nvSpPr>
          <p:cNvPr id="106" name="Google Shape;106;p1"/>
          <p:cNvSpPr/>
          <p:nvPr/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"/>
          <p:cNvSpPr txBox="1">
            <a:spLocks noGrp="1"/>
          </p:cNvSpPr>
          <p:nvPr>
            <p:ph type="subTitle" idx="1"/>
          </p:nvPr>
        </p:nvSpPr>
        <p:spPr>
          <a:xfrm>
            <a:off x="3722622" y="5006151"/>
            <a:ext cx="7187529" cy="76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None/>
            </a:pP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February 22-24, 2002</a:t>
            </a:r>
            <a:endParaRPr sz="19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43B6E-A140-4D35-A055-07ED83DF237D}"/>
              </a:ext>
            </a:extLst>
          </p:cNvPr>
          <p:cNvSpPr txBox="1"/>
          <p:nvPr/>
        </p:nvSpPr>
        <p:spPr>
          <a:xfrm>
            <a:off x="379307" y="6420897"/>
            <a:ext cx="4323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©International Association of Business Communicators New York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rbel"/>
              <a:buNone/>
            </a:pPr>
            <a:r>
              <a:rPr lang="en-US" sz="2800" dirty="0"/>
              <a:t>Communication Objectives &amp; Strategies</a:t>
            </a:r>
            <a:endParaRPr dirty="0"/>
          </a:p>
        </p:txBody>
      </p:sp>
      <p:sp>
        <p:nvSpPr>
          <p:cNvPr id="171" name="Google Shape;171;p5"/>
          <p:cNvSpPr/>
          <p:nvPr/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2" name="Google Shape;172;p5"/>
          <p:cNvGrpSpPr/>
          <p:nvPr/>
        </p:nvGrpSpPr>
        <p:grpSpPr>
          <a:xfrm>
            <a:off x="706245" y="3161115"/>
            <a:ext cx="7565861" cy="2214603"/>
            <a:chOff x="2690" y="2392036"/>
            <a:chExt cx="7382057" cy="1414070"/>
          </a:xfrm>
        </p:grpSpPr>
        <p:sp>
          <p:nvSpPr>
            <p:cNvPr id="174" name="Google Shape;174;p5"/>
            <p:cNvSpPr/>
            <p:nvPr/>
          </p:nvSpPr>
          <p:spPr>
            <a:xfrm>
              <a:off x="2690" y="2415323"/>
              <a:ext cx="1615429" cy="139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900820" y="2415323"/>
              <a:ext cx="1615429" cy="139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1900820" y="2415323"/>
              <a:ext cx="1615429" cy="139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Enhance networking opportunities among chapter members through in-</a:t>
              </a:r>
              <a:r>
                <a:rPr lang="en-US" sz="1400" kern="0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person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events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916391" y="2398550"/>
              <a:ext cx="1615429" cy="139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 txBox="1"/>
            <p:nvPr/>
          </p:nvSpPr>
          <p:spPr>
            <a:xfrm>
              <a:off x="3850681" y="2392036"/>
              <a:ext cx="1780688" cy="1397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Leverage IABC International and other chapter programs to maintain a full pipeline of offerings/content and reinforce the benefits of the association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697079" y="2415323"/>
              <a:ext cx="1615429" cy="139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5769318" y="2415323"/>
              <a:ext cx="1615429" cy="139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Develop chapter awards program (International)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(2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nd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 Half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)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5"/>
          <p:cNvSpPr txBox="1"/>
          <p:nvPr/>
        </p:nvSpPr>
        <p:spPr>
          <a:xfrm>
            <a:off x="706246" y="880526"/>
            <a:ext cx="7491822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Engage Existing Members in Chapter Initiatives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" name="Google Shape;156;p4">
            <a:extLst>
              <a:ext uri="{FF2B5EF4-FFF2-40B4-BE49-F238E27FC236}">
                <a16:creationId xmlns:a16="http://schemas.microsoft.com/office/drawing/2014/main" id="{A7F7B270-33BE-4E0B-A3A7-410EF120CF80}"/>
              </a:ext>
            </a:extLst>
          </p:cNvPr>
          <p:cNvSpPr txBox="1"/>
          <p:nvPr/>
        </p:nvSpPr>
        <p:spPr>
          <a:xfrm>
            <a:off x="683285" y="3167152"/>
            <a:ext cx="1678612" cy="220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be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Reengage members and increase renewals through virtual and in-person professional development programs and events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Graphic 6" descr="Medal with solid fill">
            <a:extLst>
              <a:ext uri="{FF2B5EF4-FFF2-40B4-BE49-F238E27FC236}">
                <a16:creationId xmlns:a16="http://schemas.microsoft.com/office/drawing/2014/main" id="{5DE9FCF0-D2CF-4D4E-B818-04B8DE0CE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0915" y="2104031"/>
            <a:ext cx="914400" cy="914400"/>
          </a:xfrm>
          <a:prstGeom prst="rect">
            <a:avLst/>
          </a:prstGeom>
        </p:spPr>
      </p:pic>
      <p:sp>
        <p:nvSpPr>
          <p:cNvPr id="27" name="Google Shape;154;p4">
            <a:extLst>
              <a:ext uri="{FF2B5EF4-FFF2-40B4-BE49-F238E27FC236}">
                <a16:creationId xmlns:a16="http://schemas.microsoft.com/office/drawing/2014/main" id="{4DB31110-A2CF-4BF9-AA87-67A102CCDFCF}"/>
              </a:ext>
            </a:extLst>
          </p:cNvPr>
          <p:cNvSpPr/>
          <p:nvPr/>
        </p:nvSpPr>
        <p:spPr>
          <a:xfrm>
            <a:off x="1062483" y="2063473"/>
            <a:ext cx="973664" cy="77516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Graphic 8" descr="Social network with solid fill">
            <a:extLst>
              <a:ext uri="{FF2B5EF4-FFF2-40B4-BE49-F238E27FC236}">
                <a16:creationId xmlns:a16="http://schemas.microsoft.com/office/drawing/2014/main" id="{6BD93E62-0DA2-4ADF-AC37-2CF983A89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9473" y="2063473"/>
            <a:ext cx="914400" cy="914400"/>
          </a:xfrm>
          <a:prstGeom prst="rect">
            <a:avLst/>
          </a:prstGeom>
        </p:spPr>
      </p:pic>
      <p:pic>
        <p:nvPicPr>
          <p:cNvPr id="11" name="Graphic 10" descr="Monthly calendar with solid fill">
            <a:extLst>
              <a:ext uri="{FF2B5EF4-FFF2-40B4-BE49-F238E27FC236}">
                <a16:creationId xmlns:a16="http://schemas.microsoft.com/office/drawing/2014/main" id="{6C158F3C-B0A9-4C73-A021-51A65F40E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77199" y="2063473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75DF-3653-4F85-BECB-092281A3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Branding &amp; Marketing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E65C7-2B37-4BFD-934A-E5D778032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Brand guidelines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Tone &amp; messaging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Out with the old, in with the new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Website</a:t>
            </a:r>
            <a:endParaRPr lang="en-US" sz="1600" dirty="0">
              <a:latin typeface="Corbel" panose="020B0503020204020204" pitchFamily="34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Social channels: LinkedIn, Twitter, YouTube and Instagram</a:t>
            </a:r>
            <a:endParaRPr lang="en-US" sz="1600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E-mail marketing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News and updates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Event promotion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POVs</a:t>
            </a:r>
          </a:p>
          <a:p>
            <a:pPr lvl="1"/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Monthly newsletter</a:t>
            </a:r>
          </a:p>
        </p:txBody>
      </p:sp>
    </p:spTree>
    <p:extLst>
      <p:ext uri="{BB962C8B-B14F-4D97-AF65-F5344CB8AC3E}">
        <p14:creationId xmlns:p14="http://schemas.microsoft.com/office/powerpoint/2010/main" val="223769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0EF-5593-4AC5-B1FF-1877102F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Achieving Your Goals on a Small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F37B4-904D-4217-A2D1-05BC84BC7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Stop the bleeding: Where is your money going?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Bring it in-house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100% virtual events and meetings (benefit of Covid)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Access Board of Director skill sets and networks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32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33716-B181-4FF2-A2F6-952C4280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DEA14-0370-454B-9384-9CEA24987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Don’t underestimate the administrative lift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IABC has many layers – learn the organization and get to know your liaisons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Easy to get lost in planning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Time &amp; resource management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9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F74B2-6057-47A7-84B3-CA29AAD3E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F3EB01-D674-4271-80F1-9D3EB7A4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  <a:latin typeface="Corbel" panose="020B0503020204020204" pitchFamily="34" charset="0"/>
              </a:rPr>
              <a:t>Break-outs</a:t>
            </a:r>
            <a:br>
              <a:rPr lang="en-US" sz="6000" dirty="0">
                <a:solidFill>
                  <a:srgbClr val="FFFFFF"/>
                </a:solidFill>
                <a:latin typeface="Corbel" panose="020B0503020204020204" pitchFamily="34" charset="0"/>
              </a:rPr>
            </a:br>
            <a:r>
              <a:rPr lang="en-US" sz="6000" dirty="0">
                <a:solidFill>
                  <a:srgbClr val="FFFFFF"/>
                </a:solidFill>
                <a:latin typeface="Corbel" panose="020B0503020204020204" pitchFamily="34" charset="0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392195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2CF8E-9F1D-410C-B409-80D0BC9D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Questions to Consider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B023F3-AE8A-45B8-AD87-79A45D72C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is your chapter now in terms of its growth &amp; development?</a:t>
            </a:r>
          </a:p>
          <a:p>
            <a:endParaRPr lang="en-US" dirty="0"/>
          </a:p>
          <a:p>
            <a:r>
              <a:rPr lang="en-US" dirty="0"/>
              <a:t>What challenges do you face?</a:t>
            </a:r>
          </a:p>
          <a:p>
            <a:endParaRPr lang="en-US" dirty="0"/>
          </a:p>
          <a:p>
            <a:r>
              <a:rPr lang="en-US" dirty="0"/>
              <a:t>What’s been your biggest frustration; how have you addressed it?</a:t>
            </a:r>
          </a:p>
          <a:p>
            <a:endParaRPr lang="en-US" dirty="0"/>
          </a:p>
          <a:p>
            <a:r>
              <a:rPr lang="en-US" dirty="0"/>
              <a:t>What has been your biggest success?</a:t>
            </a:r>
          </a:p>
          <a:p>
            <a:endParaRPr lang="en-US" dirty="0"/>
          </a:p>
          <a:p>
            <a:r>
              <a:rPr lang="en-US" dirty="0"/>
              <a:t>What lessons have you learned?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3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Businesswoman giving presentation to coworkers">
            <a:extLst>
              <a:ext uri="{FF2B5EF4-FFF2-40B4-BE49-F238E27FC236}">
                <a16:creationId xmlns:a16="http://schemas.microsoft.com/office/drawing/2014/main" id="{71F2A3F8-9E2C-4F76-8CCE-9B8EC9B5D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019010-F96F-478E-98E6-7BEB1CA364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+mj-lt"/>
              </a:rPr>
              <a:t>Group Report-outs</a:t>
            </a:r>
            <a:br>
              <a:rPr lang="en-US" sz="6000" dirty="0">
                <a:solidFill>
                  <a:srgbClr val="FFFFFF"/>
                </a:solidFill>
                <a:latin typeface="+mj-lt"/>
              </a:rPr>
            </a:br>
            <a:r>
              <a:rPr lang="en-US" sz="6000" dirty="0">
                <a:solidFill>
                  <a:srgbClr val="FFFFFF"/>
                </a:solidFill>
                <a:latin typeface="+mj-lt"/>
              </a:rPr>
              <a:t>3 minutes each</a:t>
            </a:r>
          </a:p>
        </p:txBody>
      </p:sp>
    </p:spTree>
    <p:extLst>
      <p:ext uri="{BB962C8B-B14F-4D97-AF65-F5344CB8AC3E}">
        <p14:creationId xmlns:p14="http://schemas.microsoft.com/office/powerpoint/2010/main" val="3711468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udience raising hands during work presentation">
            <a:extLst>
              <a:ext uri="{FF2B5EF4-FFF2-40B4-BE49-F238E27FC236}">
                <a16:creationId xmlns:a16="http://schemas.microsoft.com/office/drawing/2014/main" id="{E8F102F0-BD63-4D6B-A307-751444AF0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5E009-5B3E-4316-B16B-E8A06494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  <a:latin typeface="Corbel" panose="020B05030202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21687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ctrTitle"/>
          </p:nvPr>
        </p:nvSpPr>
        <p:spPr>
          <a:xfrm>
            <a:off x="3722622" y="1298448"/>
            <a:ext cx="8090071" cy="295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orbel"/>
              <a:buNone/>
            </a:pPr>
            <a:r>
              <a:rPr lang="en-US" sz="4000" dirty="0">
                <a:latin typeface="Corbel" panose="020B0503020204020204" pitchFamily="34" charset="0"/>
              </a:rPr>
              <a:t>Thank you.</a:t>
            </a:r>
            <a:br>
              <a:rPr lang="en-US" sz="4000" dirty="0">
                <a:latin typeface="Corbel" panose="020B0503020204020204" pitchFamily="34" charset="0"/>
              </a:rPr>
            </a:br>
            <a:br>
              <a:rPr lang="en-US" sz="4000" dirty="0">
                <a:latin typeface="Corbel" panose="020B0503020204020204" pitchFamily="34" charset="0"/>
              </a:rPr>
            </a:br>
            <a:r>
              <a:rPr lang="en-US" sz="4000" dirty="0">
                <a:latin typeface="Corbel" panose="020B0503020204020204" pitchFamily="34" charset="0"/>
              </a:rPr>
              <a:t>Let’s Stay in Touch.</a:t>
            </a:r>
            <a:endParaRPr sz="4000" dirty="0">
              <a:latin typeface="Corbel" panose="020B0503020204020204" pitchFamily="34" charset="0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7;p1"/>
          <p:cNvSpPr txBox="1">
            <a:spLocks noGrp="1"/>
          </p:cNvSpPr>
          <p:nvPr>
            <p:ph type="subTitle" idx="1"/>
          </p:nvPr>
        </p:nvSpPr>
        <p:spPr>
          <a:xfrm>
            <a:off x="3722622" y="4786716"/>
            <a:ext cx="7187529" cy="98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Audra Hession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ahession@iabcny.com</a:t>
            </a:r>
            <a:endParaRPr lang="en-US" sz="2000" dirty="0">
              <a:solidFill>
                <a:schemeClr val="accent5">
                  <a:lumMod val="60000"/>
                  <a:lumOff val="40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+1 203 918 5987</a:t>
            </a:r>
            <a:endParaRPr sz="19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3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778F8-6073-4E41-A0BA-FF1EA2EBC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290" y="26714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orbel" panose="020B0503020204020204" pitchFamily="34" charset="0"/>
              </a:rPr>
              <a:t>Situation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4201"/>
            <a:ext cx="4306556" cy="374276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Corbel" panose="020B0503020204020204" pitchFamily="34" charset="0"/>
              </a:rPr>
              <a:t>Inactive for 4 years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orbel" panose="020B0503020204020204" pitchFamily="34" charset="0"/>
              </a:rPr>
              <a:t>Personally recruited December 2019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orbel" panose="020B0503020204020204" pitchFamily="34" charset="0"/>
              </a:rPr>
              <a:t>Waning and unengaged membership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orbel" panose="020B0503020204020204" pitchFamily="34" charset="0"/>
              </a:rPr>
              <a:t>Defunct Board of Directors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orbel" panose="020B0503020204020204" pitchFamily="34" charset="0"/>
              </a:rPr>
              <a:t>Shrinking budget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orbel" panose="020B0503020204020204" pitchFamily="34" charset="0"/>
              </a:rPr>
              <a:t>Covid-19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Corbel" panose="020B0503020204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Corbel" panose="020B0503020204020204" pitchFamily="34" charset="0"/>
              </a:rPr>
              <a:t>We were literally starting from scratch!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354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935BB-E1E8-4EFD-80E5-C20EC1BA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078"/>
            <a:ext cx="10515600" cy="85072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Sorting Out Operational &amp; Financial Processes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74B70-D58D-46B7-99DE-CF9C89F14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Chapter by-laws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Banking and financials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Where’s the money?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Establishing signing authority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Incorporation status</a:t>
            </a:r>
          </a:p>
          <a:p>
            <a:pPr lvl="1"/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Tax status and filings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Board liability insurance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Record keeping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Communication / working infrastructure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3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92DF0-BA61-4779-AB22-EA3A8397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Navigating the Sea of IABC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0321A-5F73-4128-AC69-989DE76C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Many layers of IABC International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Regions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International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Who is Smithbucklin?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Building relationships / allies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Leveraging resources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People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On-line resources: The Hub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2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88AE-D46C-486B-AB21-58735731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Building a Non-profit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410A6-7A33-4693-8932-C5E46D27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171"/>
            <a:ext cx="10515600" cy="4401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Membership outreach for volunteers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Email and personal outreach</a:t>
            </a:r>
          </a:p>
          <a:p>
            <a:pPr lvl="1"/>
            <a:endParaRPr lang="en-US" sz="2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Organizational structure; job descriptions; protocols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Establishing board polices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Time commitments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Attendance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Consequences for inactivity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0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AA328-1964-45E2-A924-C81A13A43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Creating a Strategic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B808-B514-48CD-BA22-27BCAE9BC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First chapter strategic plan in 4 years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Accessing and analyzing membership reports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Member status: active, recently lapsed, lapsed/inactive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Membership survey to set goals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Unengaged membership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Content wasn’t hitting the mark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No networking opportunities</a:t>
            </a:r>
          </a:p>
          <a:p>
            <a:pPr marL="457200" lvl="1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lvl="1"/>
            <a:endParaRPr lang="en-US" dirty="0">
              <a:latin typeface="Corbel" panose="020B0503020204020204" pitchFamily="34" charset="0"/>
            </a:endParaRPr>
          </a:p>
          <a:p>
            <a:pPr lvl="1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6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462224" y="239085"/>
            <a:ext cx="10515600" cy="85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rbel"/>
              <a:buNone/>
            </a:pPr>
            <a:r>
              <a:rPr lang="en-US" sz="4000" b="1" dirty="0">
                <a:solidFill>
                  <a:schemeClr val="tx1"/>
                </a:solidFill>
                <a:latin typeface="Corbel" panose="020B0503020204020204" pitchFamily="34" charset="0"/>
              </a:rPr>
              <a:t>2022 Business Goals</a:t>
            </a:r>
            <a:endParaRPr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7" name="Google Shape;117;p2"/>
          <p:cNvSpPr txBox="1">
            <a:spLocks noGrp="1"/>
          </p:cNvSpPr>
          <p:nvPr>
            <p:ph idx="1"/>
          </p:nvPr>
        </p:nvSpPr>
        <p:spPr>
          <a:xfrm>
            <a:off x="361742" y="1089811"/>
            <a:ext cx="6290266" cy="606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Increase membership of the New York Chapter 50%</a:t>
            </a: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Generate revenue to support chapter initiatives and growth</a:t>
            </a: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Increase revenue to a minimum of $15,ooo (sustained)</a:t>
            </a: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Create a minimum of 3 new PAID annual business partnerships/sponsorships; event partners</a:t>
            </a: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Increase the diversity of chapter membership base to expand our reach, focus and offerings</a:t>
            </a:r>
            <a:endParaRPr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Race &amp; ethnicity</a:t>
            </a:r>
            <a:endParaRPr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Sexual orientation</a:t>
            </a:r>
            <a:endParaRPr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Age</a:t>
            </a:r>
            <a:endParaRPr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Physical ability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Career levels</a:t>
            </a:r>
            <a:endParaRPr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Industry and communications specialties</a:t>
            </a:r>
            <a:endParaRPr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1600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marL="182880" lvl="0" indent="-10731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 sz="1600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8" descr="Two arrows forming one">
            <a:extLst>
              <a:ext uri="{FF2B5EF4-FFF2-40B4-BE49-F238E27FC236}">
                <a16:creationId xmlns:a16="http://schemas.microsoft.com/office/drawing/2014/main" id="{36FECD79-61B8-409E-9DCA-77A16F4AC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09" y="0"/>
            <a:ext cx="5539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rbel"/>
              <a:buNone/>
            </a:pPr>
            <a:r>
              <a:rPr lang="en-US" sz="2800" dirty="0"/>
              <a:t>Communication Objectives &amp; Strategies</a:t>
            </a:r>
            <a:endParaRPr dirty="0"/>
          </a:p>
        </p:txBody>
      </p:sp>
      <p:sp>
        <p:nvSpPr>
          <p:cNvPr id="125" name="Google Shape;125;p3"/>
          <p:cNvSpPr/>
          <p:nvPr/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" name="Google Shape;126;p3"/>
          <p:cNvGrpSpPr/>
          <p:nvPr/>
        </p:nvGrpSpPr>
        <p:grpSpPr>
          <a:xfrm>
            <a:off x="935151" y="757326"/>
            <a:ext cx="7109978" cy="4976465"/>
            <a:chOff x="-23555" y="470793"/>
            <a:chExt cx="7316626" cy="4500753"/>
          </a:xfrm>
        </p:grpSpPr>
        <p:sp>
          <p:nvSpPr>
            <p:cNvPr id="127" name="Google Shape;127;p3"/>
            <p:cNvSpPr/>
            <p:nvPr/>
          </p:nvSpPr>
          <p:spPr>
            <a:xfrm>
              <a:off x="416896" y="470793"/>
              <a:ext cx="761906" cy="76190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39" y="1401501"/>
              <a:ext cx="2176875" cy="979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539" y="1401501"/>
              <a:ext cx="2176875" cy="1382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Raise awareness and visibility of IABC New York within the industry and Tri-State business community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39" y="2463428"/>
              <a:ext cx="2176875" cy="211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-23555" y="2855724"/>
              <a:ext cx="2176875" cy="211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Corbel"/>
                  <a:cs typeface="Corbel"/>
                  <a:sym typeface="Corbel"/>
                </a:rPr>
                <a:t>Develop a formal content strategy; publish content frequently and consistently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Corbel"/>
                  <a:cs typeface="Corbel"/>
                  <a:sym typeface="Corbel"/>
                </a:rPr>
                <a:t>Use industry media as conduit to tell great stories and enhance visibility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Corbel"/>
                  <a:cs typeface="Corbel"/>
                  <a:sym typeface="Corbel"/>
                </a:rPr>
                <a:t>Leverage 2022 World Conference to increase external visibility and create excitement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093076" y="470793"/>
              <a:ext cx="761906" cy="76190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558367" y="1401501"/>
              <a:ext cx="2176875" cy="979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2558367" y="1401501"/>
              <a:ext cx="2176875" cy="979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Position the New York Chapter and its Board members as thought leaders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558367" y="2463428"/>
              <a:ext cx="2176875" cy="211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 txBox="1"/>
            <p:nvPr/>
          </p:nvSpPr>
          <p:spPr>
            <a:xfrm>
              <a:off x="2534272" y="2783944"/>
              <a:ext cx="2176876" cy="211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Leverage the skills, interests and expertise of our Board to create robust content for the media and our owned communication channels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712435" y="470793"/>
              <a:ext cx="761906" cy="76190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116195" y="1401501"/>
              <a:ext cx="2176875" cy="979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5116195" y="1401501"/>
              <a:ext cx="2176875" cy="979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Increase sponsorship opportunities as a means for generating revenue and attracting new members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116195" y="2463428"/>
              <a:ext cx="2176875" cy="211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 txBox="1"/>
            <p:nvPr/>
          </p:nvSpPr>
          <p:spPr>
            <a:xfrm>
              <a:off x="5116195" y="2783944"/>
              <a:ext cx="2176876" cy="211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Develop a formal sponsorship program and sales kit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rbel"/>
              <a:buNone/>
            </a:pPr>
            <a:r>
              <a:rPr lang="en-US" sz="2800" dirty="0"/>
              <a:t>Communication Objectives &amp; Strategies</a:t>
            </a:r>
            <a:endParaRPr dirty="0"/>
          </a:p>
        </p:txBody>
      </p:sp>
      <p:sp>
        <p:nvSpPr>
          <p:cNvPr id="149" name="Google Shape;149;p4"/>
          <p:cNvSpPr/>
          <p:nvPr/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0" name="Google Shape;150;p4"/>
          <p:cNvGrpSpPr/>
          <p:nvPr/>
        </p:nvGrpSpPr>
        <p:grpSpPr>
          <a:xfrm>
            <a:off x="2623130" y="771350"/>
            <a:ext cx="6275646" cy="3331037"/>
            <a:chOff x="521468" y="1355263"/>
            <a:chExt cx="6275646" cy="3331037"/>
          </a:xfrm>
        </p:grpSpPr>
        <p:sp>
          <p:nvSpPr>
            <p:cNvPr id="152" name="Google Shape;152;p4"/>
            <p:cNvSpPr/>
            <p:nvPr/>
          </p:nvSpPr>
          <p:spPr>
            <a:xfrm>
              <a:off x="705926" y="1357125"/>
              <a:ext cx="2683881" cy="969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0865" y="1355263"/>
              <a:ext cx="2926249" cy="9722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047866" y="2474823"/>
              <a:ext cx="873363" cy="9697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521468" y="3702982"/>
              <a:ext cx="3266605" cy="969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1536425" y="3716530"/>
              <a:ext cx="1944662" cy="969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Develop a communications plan to launch new chapter and promote benefits of the association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528819" y="2502508"/>
              <a:ext cx="873363" cy="85092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317418" y="3716530"/>
              <a:ext cx="2197004" cy="969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 txBox="1"/>
            <p:nvPr/>
          </p:nvSpPr>
          <p:spPr>
            <a:xfrm>
              <a:off x="4103241" y="3711095"/>
              <a:ext cx="1724520" cy="969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orbe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Corbel"/>
                  <a:cs typeface="Corbel"/>
                  <a:sym typeface="Corbel"/>
                </a:rPr>
                <a:t>Leverage the 2022 World Conference to increase awareness  and attract new members through conference promotions and networking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4"/>
          <p:cNvSpPr txBox="1"/>
          <p:nvPr/>
        </p:nvSpPr>
        <p:spPr>
          <a:xfrm>
            <a:off x="956351" y="739575"/>
            <a:ext cx="670741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orbel"/>
                <a:cs typeface="Corbel"/>
                <a:sym typeface="Corbel"/>
              </a:rPr>
              <a:t>Grow New York Chapter Membership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" name="Google Shape;175;p5">
            <a:extLst>
              <a:ext uri="{FF2B5EF4-FFF2-40B4-BE49-F238E27FC236}">
                <a16:creationId xmlns:a16="http://schemas.microsoft.com/office/drawing/2014/main" id="{EAED89A5-A64A-43D4-A44D-C28C4F4CA4A9}"/>
              </a:ext>
            </a:extLst>
          </p:cNvPr>
          <p:cNvSpPr txBox="1"/>
          <p:nvPr/>
        </p:nvSpPr>
        <p:spPr>
          <a:xfrm>
            <a:off x="861840" y="3110095"/>
            <a:ext cx="2050580" cy="239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be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Roll-out an aggressive membership recruitment plan that includes leveraging the personal networks of each Board member to attract new members and convert member-at-large members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Graphic 22" descr="Group of people with solid fill">
            <a:extLst>
              <a:ext uri="{FF2B5EF4-FFF2-40B4-BE49-F238E27FC236}">
                <a16:creationId xmlns:a16="http://schemas.microsoft.com/office/drawing/2014/main" id="{F523A25E-389F-47F6-B5F2-24737B2AE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1981" y="191859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</TotalTime>
  <Words>702</Words>
  <Application>Microsoft Office PowerPoint</Application>
  <PresentationFormat>Widescreen</PresentationFormat>
  <Paragraphs>148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Corbel</vt:lpstr>
      <vt:lpstr>Georgia</vt:lpstr>
      <vt:lpstr>Noto Sans Symbols</vt:lpstr>
      <vt:lpstr>Office Theme</vt:lpstr>
      <vt:lpstr>Custom Design</vt:lpstr>
      <vt:lpstr>1_Custom Design</vt:lpstr>
      <vt:lpstr>2_Custom Design</vt:lpstr>
      <vt:lpstr>Frame</vt:lpstr>
      <vt:lpstr>Starting from Scratch: Rebuilding the New York Chapter  IABC Leadership Institute Presentation Audra Hession, President IABC New York</vt:lpstr>
      <vt:lpstr>Situation Overview</vt:lpstr>
      <vt:lpstr>Sorting Out Operational &amp; Financial Processes </vt:lpstr>
      <vt:lpstr>Navigating the Sea of IABC</vt:lpstr>
      <vt:lpstr>Building a Non-profit Board</vt:lpstr>
      <vt:lpstr>Creating a Strategic Plan</vt:lpstr>
      <vt:lpstr>2022 Business Goals</vt:lpstr>
      <vt:lpstr>Communication Objectives &amp; Strategies</vt:lpstr>
      <vt:lpstr>Communication Objectives &amp; Strategies</vt:lpstr>
      <vt:lpstr>Communication Objectives &amp; Strategies</vt:lpstr>
      <vt:lpstr>Branding &amp; Marketing </vt:lpstr>
      <vt:lpstr>Achieving Your Goals on a Small Budget</vt:lpstr>
      <vt:lpstr>Lessons Learned</vt:lpstr>
      <vt:lpstr>Break-outs 10 minutes</vt:lpstr>
      <vt:lpstr>Questions to Consider</vt:lpstr>
      <vt:lpstr>Group Report-outs 3 minutes each</vt:lpstr>
      <vt:lpstr>Q&amp;A</vt:lpstr>
      <vt:lpstr>Thank you.  Let’s Stay in Touch.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Jeff</dc:creator>
  <cp:lastModifiedBy>Audra Hession</cp:lastModifiedBy>
  <cp:revision>93</cp:revision>
  <dcterms:created xsi:type="dcterms:W3CDTF">2020-06-29T13:26:19Z</dcterms:created>
  <dcterms:modified xsi:type="dcterms:W3CDTF">2022-02-22T17:08:49Z</dcterms:modified>
</cp:coreProperties>
</file>